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713" r:id="rId2"/>
  </p:sldMasterIdLst>
  <p:notesMasterIdLst>
    <p:notesMasterId r:id="rId10"/>
  </p:notesMasterIdLst>
  <p:handoutMasterIdLst>
    <p:handoutMasterId r:id="rId11"/>
  </p:handoutMasterIdLst>
  <p:sldIdLst>
    <p:sldId id="356" r:id="rId3"/>
    <p:sldId id="441" r:id="rId4"/>
    <p:sldId id="469" r:id="rId5"/>
    <p:sldId id="470" r:id="rId6"/>
    <p:sldId id="466" r:id="rId7"/>
    <p:sldId id="460" r:id="rId8"/>
    <p:sldId id="423" r:id="rId9"/>
  </p:sldIdLst>
  <p:sldSz cx="12188825" cy="6858000"/>
  <p:notesSz cx="6858000" cy="9144000"/>
  <p:custDataLst>
    <p:tags r:id="rId12"/>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About the Template" id="{5D51C580-EE4E-1140-97F4-894549154C0A}">
          <p14:sldIdLst/>
        </p14:section>
        <p14:section name="Presentation" id="{F52B206D-DCD8-7244-B8EF-E7B4DC37A055}">
          <p14:sldIdLst>
            <p14:sldId id="356"/>
            <p14:sldId id="441"/>
            <p14:sldId id="469"/>
            <p14:sldId id="470"/>
            <p14:sldId id="466"/>
            <p14:sldId id="460"/>
            <p14:sldId id="423"/>
          </p14:sldIdLst>
        </p14:section>
      </p14:sectionLst>
    </p:ext>
    <p:ext uri="{EFAFB233-063F-42B5-8137-9DF3F51BA10A}">
      <p15:sldGuideLst xmlns:p15="http://schemas.microsoft.com/office/powerpoint/2012/main">
        <p15:guide id="1" orient="horz" pos="2160">
          <p15:clr>
            <a:srgbClr val="A4A3A4"/>
          </p15:clr>
        </p15:guide>
        <p15:guide id="2" orient="horz" pos="3744">
          <p15:clr>
            <a:srgbClr val="A4A3A4"/>
          </p15:clr>
        </p15:guide>
        <p15:guide id="3" orient="horz" pos="960">
          <p15:clr>
            <a:srgbClr val="A4A3A4"/>
          </p15:clr>
        </p15:guide>
        <p15:guide id="4" orient="horz" pos="1248">
          <p15:clr>
            <a:srgbClr val="A4A3A4"/>
          </p15:clr>
        </p15:guide>
        <p15:guide id="5" pos="3839">
          <p15:clr>
            <a:srgbClr val="A4A3A4"/>
          </p15:clr>
        </p15:guide>
        <p15:guide id="6" pos="7343">
          <p15:clr>
            <a:srgbClr val="A4A3A4"/>
          </p15:clr>
        </p15:guide>
        <p15:guide id="7" pos="335">
          <p15:clr>
            <a:srgbClr val="A4A3A4"/>
          </p15:clr>
        </p15:guide>
        <p15:guide id="8" pos="4534">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16166"/>
    <a:srgbClr val="6F848F"/>
    <a:srgbClr val="575C65"/>
    <a:srgbClr val="F1F0EA"/>
    <a:srgbClr val="F1F0E9"/>
    <a:srgbClr val="FFFFEF"/>
    <a:srgbClr val="FFF7EF"/>
    <a:srgbClr val="000000"/>
    <a:srgbClr val="58595B"/>
    <a:srgbClr val="49372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27102A9-8310-4765-A935-A1911B00CA5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34" autoAdjust="0"/>
    <p:restoredTop sz="96215" autoAdjust="0"/>
  </p:normalViewPr>
  <p:slideViewPr>
    <p:cSldViewPr snapToGrid="0">
      <p:cViewPr varScale="1">
        <p:scale>
          <a:sx n="114" d="100"/>
          <a:sy n="114" d="100"/>
        </p:scale>
        <p:origin x="88" y="176"/>
      </p:cViewPr>
      <p:guideLst>
        <p:guide orient="horz" pos="2160"/>
        <p:guide orient="horz" pos="3744"/>
        <p:guide orient="horz" pos="960"/>
        <p:guide orient="horz" pos="1248"/>
        <p:guide pos="3839"/>
        <p:guide pos="7343"/>
        <p:guide pos="335"/>
        <p:guide pos="4534"/>
      </p:guideLst>
    </p:cSldViewPr>
  </p:slideViewPr>
  <p:outlineViewPr>
    <p:cViewPr>
      <p:scale>
        <a:sx n="33" d="100"/>
        <a:sy n="33" d="100"/>
      </p:scale>
      <p:origin x="0" y="19746"/>
    </p:cViewPr>
  </p:outlineViewPr>
  <p:notesTextViewPr>
    <p:cViewPr>
      <p:scale>
        <a:sx n="3" d="2"/>
        <a:sy n="3" d="2"/>
      </p:scale>
      <p:origin x="0" y="0"/>
    </p:cViewPr>
  </p:notesTextViewPr>
  <p:sorterViewPr>
    <p:cViewPr>
      <p:scale>
        <a:sx n="75" d="100"/>
        <a:sy n="75" d="100"/>
      </p:scale>
      <p:origin x="0" y="-174"/>
    </p:cViewPr>
  </p:sorterViewPr>
  <p:notesViewPr>
    <p:cSldViewPr snapToGrid="0">
      <p:cViewPr varScale="1">
        <p:scale>
          <a:sx n="81" d="100"/>
          <a:sy n="81" d="100"/>
        </p:scale>
        <p:origin x="3042" y="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presProps" Target="presProp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tags" Target="tags/tag1.xml"/><Relationship Id="rId2" Type="http://schemas.openxmlformats.org/officeDocument/2006/relationships/slideMaster" Target="slideMasters/slideMaster2.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handoutMaster" Target="handoutMasters/handoutMaster1.xml"/><Relationship Id="rId5" Type="http://schemas.openxmlformats.org/officeDocument/2006/relationships/slide" Target="slides/slide3.xml"/><Relationship Id="rId15" Type="http://schemas.openxmlformats.org/officeDocument/2006/relationships/theme" Target="theme/theme1.xml"/><Relationship Id="rId10"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E821AA6-70BE-4FDE-A8DC-DB381A688FD8}" type="datetimeFigureOut">
              <a:rPr lang="en-US"/>
              <a:t>3/15/2018</a:t>
            </a:fld>
            <a:endParaRPr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197E47EA-D299-42CE-88BF-4E1035596DA5}" type="slidenum">
              <a:rPr/>
              <a:t>‹#›</a:t>
            </a:fld>
            <a:endParaRPr dirty="0"/>
          </a:p>
        </p:txBody>
      </p:sp>
    </p:spTree>
    <p:extLst>
      <p:ext uri="{BB962C8B-B14F-4D97-AF65-F5344CB8AC3E}">
        <p14:creationId xmlns:p14="http://schemas.microsoft.com/office/powerpoint/2010/main" val="196681185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382588" y="381000"/>
            <a:ext cx="4572000" cy="2573090"/>
          </a:xfrm>
          <a:prstGeom prst="rect">
            <a:avLst/>
          </a:prstGeom>
          <a:noFill/>
          <a:ln w="12700">
            <a:solidFill>
              <a:prstClr val="black"/>
            </a:solidFill>
          </a:ln>
        </p:spPr>
        <p:txBody>
          <a:bodyPr vert="horz" lIns="91440" tIns="45720" rIns="91440" bIns="45720" rtlCol="0" anchor="ctr"/>
          <a:lstStyle/>
          <a:p>
            <a:endParaRPr dirty="0"/>
          </a:p>
        </p:txBody>
      </p:sp>
      <p:sp>
        <p:nvSpPr>
          <p:cNvPr id="5" name="Notes Placeholder 4"/>
          <p:cNvSpPr>
            <a:spLocks noGrp="1"/>
          </p:cNvSpPr>
          <p:nvPr>
            <p:ph type="body" sz="quarter" idx="3"/>
          </p:nvPr>
        </p:nvSpPr>
        <p:spPr>
          <a:xfrm>
            <a:off x="381000" y="3124200"/>
            <a:ext cx="6096000" cy="5334000"/>
          </a:xfrm>
          <a:prstGeom prst="rect">
            <a:avLst/>
          </a:prstGeom>
        </p:spPr>
        <p:txBody>
          <a:bodyPr vert="horz" lIns="0" tIns="0" rIns="0" bIns="91440" rtlCol="0">
            <a:normAutofit/>
          </a:bodyPr>
          <a:lstStyle/>
          <a:p>
            <a:pPr lvl="0"/>
            <a:r>
              <a:rPr dirty="0"/>
              <a:t>Click to edit Master text styles</a:t>
            </a:r>
          </a:p>
          <a:p>
            <a:pPr lvl="1"/>
            <a:r>
              <a:rPr dirty="0"/>
              <a:t>Second level</a:t>
            </a:r>
          </a:p>
          <a:p>
            <a:pPr lvl="2"/>
            <a:r>
              <a:rPr dirty="0"/>
              <a:t>Third level</a:t>
            </a:r>
          </a:p>
          <a:p>
            <a:pPr lvl="3"/>
            <a:r>
              <a:rPr dirty="0"/>
              <a:t>Fourth level</a:t>
            </a:r>
          </a:p>
          <a:p>
            <a:pPr lvl="4"/>
            <a:r>
              <a:rPr dirty="0"/>
              <a:t>Fifth level</a:t>
            </a:r>
          </a:p>
        </p:txBody>
      </p:sp>
      <p:sp>
        <p:nvSpPr>
          <p:cNvPr id="6" name="Footer Placeholder 5"/>
          <p:cNvSpPr>
            <a:spLocks noGrp="1"/>
          </p:cNvSpPr>
          <p:nvPr>
            <p:ph type="ftr" sz="quarter" idx="4"/>
          </p:nvPr>
        </p:nvSpPr>
        <p:spPr>
          <a:xfrm>
            <a:off x="381000" y="8610600"/>
            <a:ext cx="4648200" cy="227013"/>
          </a:xfrm>
          <a:prstGeom prst="rect">
            <a:avLst/>
          </a:prstGeom>
        </p:spPr>
        <p:txBody>
          <a:bodyPr vert="horz" lIns="91440" tIns="45720" rIns="91440" bIns="45720" rtlCol="0" anchor="b"/>
          <a:lstStyle>
            <a:lvl1pPr algn="l">
              <a:defRPr sz="1200"/>
            </a:lvl1pPr>
          </a:lstStyle>
          <a:p>
            <a:endParaRPr dirty="0"/>
          </a:p>
        </p:txBody>
      </p:sp>
      <p:sp>
        <p:nvSpPr>
          <p:cNvPr id="7" name="Slide Number Placeholder 6"/>
          <p:cNvSpPr>
            <a:spLocks noGrp="1"/>
          </p:cNvSpPr>
          <p:nvPr>
            <p:ph type="sldNum" sz="quarter" idx="5"/>
          </p:nvPr>
        </p:nvSpPr>
        <p:spPr>
          <a:xfrm>
            <a:off x="5715000" y="8610600"/>
            <a:ext cx="762000" cy="227013"/>
          </a:xfrm>
          <a:prstGeom prst="rect">
            <a:avLst/>
          </a:prstGeom>
        </p:spPr>
        <p:txBody>
          <a:bodyPr vert="horz" lIns="91440" tIns="45720" rIns="91440" bIns="45720" rtlCol="0" anchor="b"/>
          <a:lstStyle>
            <a:lvl1pPr algn="r">
              <a:defRPr sz="1200"/>
            </a:lvl1pPr>
          </a:lstStyle>
          <a:p>
            <a:fld id="{8C72D9AE-7182-4680-8F79-479C4181FF08}" type="slidenum">
              <a:rPr/>
              <a:t>‹#›</a:t>
            </a:fld>
            <a:endParaRPr dirty="0"/>
          </a:p>
        </p:txBody>
      </p:sp>
    </p:spTree>
    <p:extLst>
      <p:ext uri="{BB962C8B-B14F-4D97-AF65-F5344CB8AC3E}">
        <p14:creationId xmlns:p14="http://schemas.microsoft.com/office/powerpoint/2010/main" val="973114905"/>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spcBef>
        <a:spcPts val="600"/>
      </a:spcBef>
      <a:defRPr sz="1100" kern="1200">
        <a:solidFill>
          <a:srgbClr val="000000"/>
        </a:solidFill>
        <a:latin typeface="+mn-lt"/>
        <a:ea typeface="+mn-ea"/>
        <a:cs typeface="+mn-cs"/>
      </a:defRPr>
    </a:lvl1pPr>
    <a:lvl2pPr marL="228600" indent="-114300" algn="l" defTabSz="914400" rtl="0" eaLnBrk="1" latinLnBrk="0" hangingPunct="1">
      <a:spcBef>
        <a:spcPts val="600"/>
      </a:spcBef>
      <a:buFont typeface="Arial" panose="020B0604020202020204" pitchFamily="34" charset="0"/>
      <a:buChar char="•"/>
      <a:defRPr sz="1050" kern="1200">
        <a:solidFill>
          <a:srgbClr val="000000"/>
        </a:solidFill>
        <a:latin typeface="+mn-lt"/>
        <a:ea typeface="+mn-ea"/>
        <a:cs typeface="+mn-cs"/>
      </a:defRPr>
    </a:lvl2pPr>
    <a:lvl3pPr marL="400050" indent="-114300" algn="l" defTabSz="914400" rtl="0" eaLnBrk="1" latinLnBrk="0" hangingPunct="1">
      <a:spcBef>
        <a:spcPts val="600"/>
      </a:spcBef>
      <a:buFont typeface="Arial" panose="020B0604020202020204" pitchFamily="34" charset="0"/>
      <a:buChar char="–"/>
      <a:defRPr sz="900" kern="1200">
        <a:solidFill>
          <a:srgbClr val="000000"/>
        </a:solidFill>
        <a:latin typeface="+mn-lt"/>
        <a:ea typeface="+mn-ea"/>
        <a:cs typeface="+mn-cs"/>
      </a:defRPr>
    </a:lvl3pPr>
    <a:lvl4pPr marL="571500" indent="-114300" algn="l" defTabSz="914400" rtl="0" eaLnBrk="1" latinLnBrk="0" hangingPunct="1">
      <a:spcBef>
        <a:spcPts val="600"/>
      </a:spcBef>
      <a:buFont typeface="Arial" panose="020B0604020202020204" pitchFamily="34" charset="0"/>
      <a:buChar char="•"/>
      <a:defRPr sz="900" kern="1200">
        <a:solidFill>
          <a:srgbClr val="000000"/>
        </a:solidFill>
        <a:latin typeface="+mn-lt"/>
        <a:ea typeface="+mn-ea"/>
        <a:cs typeface="+mn-cs"/>
      </a:defRPr>
    </a:lvl4pPr>
    <a:lvl5pPr marL="742950" indent="-114300" algn="l" defTabSz="914400" rtl="0" eaLnBrk="1" latinLnBrk="0" hangingPunct="1">
      <a:spcBef>
        <a:spcPts val="600"/>
      </a:spcBef>
      <a:buFont typeface="Arial" panose="020B0604020202020204" pitchFamily="34" charset="0"/>
      <a:buChar char="–"/>
      <a:defRPr sz="800" kern="1200">
        <a:solidFill>
          <a:srgbClr val="000000"/>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t>1</a:t>
            </a:fld>
            <a:endParaRPr lang="en-US" dirty="0"/>
          </a:p>
        </p:txBody>
      </p:sp>
    </p:spTree>
    <p:extLst>
      <p:ext uri="{BB962C8B-B14F-4D97-AF65-F5344CB8AC3E}">
        <p14:creationId xmlns:p14="http://schemas.microsoft.com/office/powerpoint/2010/main" val="3128282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r>
              <a:rPr lang="en-US" dirty="0"/>
              <a:t>.</a:t>
            </a:r>
          </a:p>
        </p:txBody>
      </p:sp>
      <p:sp>
        <p:nvSpPr>
          <p:cNvPr id="4" name="Slide Number Placeholder 3"/>
          <p:cNvSpPr>
            <a:spLocks noGrp="1"/>
          </p:cNvSpPr>
          <p:nvPr>
            <p:ph type="sldNum" sz="quarter" idx="10"/>
          </p:nvPr>
        </p:nvSpPr>
        <p:spPr/>
        <p:txBody>
          <a:bodyPr/>
          <a:lstStyle/>
          <a:p>
            <a:fld id="{8C72D9AE-7182-4680-8F79-479C4181FF08}" type="slidenum">
              <a:rPr lang="en-US" smtClean="0"/>
              <a:t>2</a:t>
            </a:fld>
            <a:endParaRPr lang="en-US" dirty="0"/>
          </a:p>
        </p:txBody>
      </p:sp>
    </p:spTree>
    <p:extLst>
      <p:ext uri="{BB962C8B-B14F-4D97-AF65-F5344CB8AC3E}">
        <p14:creationId xmlns:p14="http://schemas.microsoft.com/office/powerpoint/2010/main" val="37818431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r>
              <a:rPr lang="en-US" dirty="0"/>
              <a:t>.</a:t>
            </a:r>
          </a:p>
        </p:txBody>
      </p:sp>
      <p:sp>
        <p:nvSpPr>
          <p:cNvPr id="4" name="Slide Number Placeholder 3"/>
          <p:cNvSpPr>
            <a:spLocks noGrp="1"/>
          </p:cNvSpPr>
          <p:nvPr>
            <p:ph type="sldNum" sz="quarter" idx="10"/>
          </p:nvPr>
        </p:nvSpPr>
        <p:spPr/>
        <p:txBody>
          <a:bodyPr/>
          <a:lstStyle/>
          <a:p>
            <a:fld id="{8C72D9AE-7182-4680-8F79-479C4181FF08}" type="slidenum">
              <a:rPr lang="en-US" smtClean="0"/>
              <a:t>3</a:t>
            </a:fld>
            <a:endParaRPr lang="en-US" dirty="0"/>
          </a:p>
        </p:txBody>
      </p:sp>
    </p:spTree>
    <p:extLst>
      <p:ext uri="{BB962C8B-B14F-4D97-AF65-F5344CB8AC3E}">
        <p14:creationId xmlns:p14="http://schemas.microsoft.com/office/powerpoint/2010/main" val="4181765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r>
              <a:rPr lang="en-US" dirty="0"/>
              <a:t>.</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72D9AE-7182-4680-8F79-479C4181FF08}" type="slidenum">
              <a:rPr kumimoji="0" lang="en-US" sz="1200" b="0" i="0" u="none" strike="noStrike" kern="1200" cap="none" spc="0" normalizeH="0" baseline="0" noProof="0" smtClean="0">
                <a:ln>
                  <a:noFill/>
                </a:ln>
                <a:solidFill>
                  <a:srgbClr val="58595B"/>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srgbClr val="58595B"/>
              </a:solidFill>
              <a:effectLst/>
              <a:uLnTx/>
              <a:uFillTx/>
              <a:latin typeface="Calibri"/>
              <a:ea typeface="+mn-ea"/>
              <a:cs typeface="+mn-cs"/>
            </a:endParaRPr>
          </a:p>
        </p:txBody>
      </p:sp>
    </p:spTree>
    <p:extLst>
      <p:ext uri="{BB962C8B-B14F-4D97-AF65-F5344CB8AC3E}">
        <p14:creationId xmlns:p14="http://schemas.microsoft.com/office/powerpoint/2010/main" val="32040947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r>
              <a:rPr lang="en-US" dirty="0"/>
              <a:t>.</a:t>
            </a:r>
          </a:p>
        </p:txBody>
      </p:sp>
      <p:sp>
        <p:nvSpPr>
          <p:cNvPr id="4" name="Slide Number Placeholder 3"/>
          <p:cNvSpPr>
            <a:spLocks noGrp="1"/>
          </p:cNvSpPr>
          <p:nvPr>
            <p:ph type="sldNum" sz="quarter" idx="10"/>
          </p:nvPr>
        </p:nvSpPr>
        <p:spPr/>
        <p:txBody>
          <a:bodyPr/>
          <a:lstStyle/>
          <a:p>
            <a:fld id="{8C72D9AE-7182-4680-8F79-479C4181FF08}" type="slidenum">
              <a:rPr lang="en-US" smtClean="0"/>
              <a:t>5</a:t>
            </a:fld>
            <a:endParaRPr lang="en-US" dirty="0"/>
          </a:p>
        </p:txBody>
      </p:sp>
    </p:spTree>
    <p:extLst>
      <p:ext uri="{BB962C8B-B14F-4D97-AF65-F5344CB8AC3E}">
        <p14:creationId xmlns:p14="http://schemas.microsoft.com/office/powerpoint/2010/main" val="15282332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r>
              <a:rPr lang="en-US" dirty="0"/>
              <a:t>.</a:t>
            </a:r>
          </a:p>
        </p:txBody>
      </p:sp>
      <p:sp>
        <p:nvSpPr>
          <p:cNvPr id="4" name="Slide Number Placeholder 3"/>
          <p:cNvSpPr>
            <a:spLocks noGrp="1"/>
          </p:cNvSpPr>
          <p:nvPr>
            <p:ph type="sldNum" sz="quarter" idx="10"/>
          </p:nvPr>
        </p:nvSpPr>
        <p:spPr/>
        <p:txBody>
          <a:bodyPr/>
          <a:lstStyle/>
          <a:p>
            <a:fld id="{8C72D9AE-7182-4680-8F79-479C4181FF08}" type="slidenum">
              <a:rPr lang="en-US" smtClean="0"/>
              <a:t>6</a:t>
            </a:fld>
            <a:endParaRPr lang="en-US" dirty="0"/>
          </a:p>
        </p:txBody>
      </p:sp>
    </p:spTree>
    <p:extLst>
      <p:ext uri="{BB962C8B-B14F-4D97-AF65-F5344CB8AC3E}">
        <p14:creationId xmlns:p14="http://schemas.microsoft.com/office/powerpoint/2010/main" val="189455910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7.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jp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jp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2.xml"/><Relationship Id="rId5" Type="http://schemas.openxmlformats.org/officeDocument/2006/relationships/image" Target="../media/image3.png"/><Relationship Id="rId4" Type="http://schemas.openxmlformats.org/officeDocument/2006/relationships/image" Target="../media/image7.pn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4.jpg"/><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with Picture">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lvl1pPr>
              <a:defRPr>
                <a:solidFill>
                  <a:schemeClr val="tx1">
                    <a:alpha val="0"/>
                  </a:schemeClr>
                </a:solidFill>
              </a:defRPr>
            </a:lvl1pPr>
          </a:lstStyle>
          <a:p>
            <a:fld id="{C51EAA63-D034-42AE-91FA-B13B9518C7BE}" type="slidenum">
              <a:rPr/>
              <a:pPr/>
              <a:t>‹#›</a:t>
            </a:fld>
            <a:endParaRPr/>
          </a:p>
        </p:txBody>
      </p:sp>
      <p:sp>
        <p:nvSpPr>
          <p:cNvPr id="6" name="Rectangle 5" descr="Full slide 4-color photo can be inserted here" title="Title Slide with Picture"/>
          <p:cNvSpPr/>
          <p:nvPr/>
        </p:nvSpPr>
        <p:spPr bwMode="hidden">
          <a:xfrm>
            <a:off x="0" y="451"/>
            <a:ext cx="12188825" cy="6858000"/>
          </a:xfrm>
          <a:prstGeom prst="rect">
            <a:avLst/>
          </a:prstGeom>
          <a:solidFill>
            <a:srgbClr val="493728">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3" name="Date Placeholder 2"/>
          <p:cNvSpPr>
            <a:spLocks noGrp="1"/>
          </p:cNvSpPr>
          <p:nvPr>
            <p:ph type="dt" sz="half" idx="10"/>
          </p:nvPr>
        </p:nvSpPr>
        <p:spPr/>
        <p:txBody>
          <a:bodyPr/>
          <a:lstStyle>
            <a:lvl1pPr>
              <a:defRPr>
                <a:solidFill>
                  <a:schemeClr val="tx1"/>
                </a:solidFill>
              </a:defRPr>
            </a:lvl1pPr>
          </a:lstStyle>
          <a:p>
            <a:fld id="{12C55C7B-5E5C-D447-9BFF-07422F49C101}" type="datetime1">
              <a:t>3/15/2018</a:t>
            </a:fld>
            <a:endParaRPr/>
          </a:p>
        </p:txBody>
      </p:sp>
      <p:sp>
        <p:nvSpPr>
          <p:cNvPr id="4" name="Footer Placeholder 3"/>
          <p:cNvSpPr>
            <a:spLocks noGrp="1"/>
          </p:cNvSpPr>
          <p:nvPr>
            <p:ph type="ftr" sz="quarter" idx="11"/>
          </p:nvPr>
        </p:nvSpPr>
        <p:spPr/>
        <p:txBody>
          <a:bodyPr/>
          <a:lstStyle>
            <a:lvl1pPr>
              <a:defRPr>
                <a:solidFill>
                  <a:schemeClr val="tx1"/>
                </a:solidFill>
              </a:defRPr>
            </a:lvl1pPr>
          </a:lstStyle>
          <a:p>
            <a:r>
              <a:rPr lang="en-US"/>
              <a:t>Confidential – Oracle Internal/Restricted/Highly Restricted</a:t>
            </a:r>
            <a:endParaRPr/>
          </a:p>
        </p:txBody>
      </p:sp>
      <p:pic>
        <p:nvPicPr>
          <p:cNvPr id="8" name="Picture 7" descr="Oracle logo in white on red staging background" title="Oracle red badge logo"/>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
        <p:nvSpPr>
          <p:cNvPr id="9" name="Title 8"/>
          <p:cNvSpPr>
            <a:spLocks noGrp="1"/>
          </p:cNvSpPr>
          <p:nvPr>
            <p:ph type="title"/>
          </p:nvPr>
        </p:nvSpPr>
        <p:spPr>
          <a:xfrm>
            <a:off x="531814" y="739775"/>
            <a:ext cx="9601200" cy="1470025"/>
          </a:xfrm>
        </p:spPr>
        <p:txBody>
          <a:bodyPr/>
          <a:lstStyle>
            <a:lvl1pPr>
              <a:defRPr sz="4800"/>
            </a:lvl1pPr>
          </a:lstStyle>
          <a:p>
            <a:r>
              <a:rPr lang="en-US"/>
              <a:t>Click to edit Master title style</a:t>
            </a:r>
            <a:endParaRPr/>
          </a:p>
        </p:txBody>
      </p:sp>
      <p:sp>
        <p:nvSpPr>
          <p:cNvPr id="12" name="Text Placeholder 10"/>
          <p:cNvSpPr>
            <a:spLocks noGrp="1"/>
          </p:cNvSpPr>
          <p:nvPr>
            <p:ph type="body" sz="quarter" idx="14" hasCustomPrompt="1"/>
          </p:nvPr>
        </p:nvSpPr>
        <p:spPr>
          <a:xfrm>
            <a:off x="531814" y="3429451"/>
            <a:ext cx="9601200" cy="2514149"/>
          </a:xfrm>
        </p:spPr>
        <p:txBody>
          <a:bodyPr/>
          <a:lstStyle>
            <a:lvl1pPr marL="0" indent="0">
              <a:spcBef>
                <a:spcPts val="0"/>
              </a:spcBef>
              <a:buNone/>
              <a:defRPr sz="2400" b="0"/>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t>Click to add presenter’s name, title, division/business unit/organization and date</a:t>
            </a:r>
          </a:p>
        </p:txBody>
      </p:sp>
      <p:sp>
        <p:nvSpPr>
          <p:cNvPr id="13" name="Text Placeholder 10"/>
          <p:cNvSpPr>
            <a:spLocks noGrp="1"/>
          </p:cNvSpPr>
          <p:nvPr>
            <p:ph type="body" sz="quarter" idx="15" hasCustomPrompt="1"/>
          </p:nvPr>
        </p:nvSpPr>
        <p:spPr>
          <a:xfrm>
            <a:off x="531762" y="2286000"/>
            <a:ext cx="9601200" cy="914400"/>
          </a:xfrm>
        </p:spPr>
        <p:txBody>
          <a:bodyPr/>
          <a:lstStyle>
            <a:lvl1pPr marL="0" indent="0">
              <a:spcBef>
                <a:spcPts val="0"/>
              </a:spcBef>
              <a:buNone/>
              <a:defRPr sz="2400" b="1"/>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t>Click to add subtitle</a:t>
            </a:r>
          </a:p>
        </p:txBody>
      </p:sp>
      <p:sp>
        <p:nvSpPr>
          <p:cNvPr id="11" name="TextBox 10"/>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lang="en-US" sz="850" dirty="0">
                <a:solidFill>
                  <a:schemeClr val="tx1"/>
                </a:solidFill>
              </a:rPr>
              <a:t>Copyright © 2017, Oracle and/or its affiliates. All rights reserved.  |</a:t>
            </a:r>
          </a:p>
        </p:txBody>
      </p:sp>
    </p:spTree>
    <p:extLst>
      <p:ext uri="{BB962C8B-B14F-4D97-AF65-F5344CB8AC3E}">
        <p14:creationId xmlns:p14="http://schemas.microsoft.com/office/powerpoint/2010/main" val="15232198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8_Title-Only">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295FF18-4162-40B6-B16E-D96720284DCB}"/>
              </a:ext>
            </a:extLst>
          </p:cNvPr>
          <p:cNvSpPr/>
          <p:nvPr userDrawn="1"/>
        </p:nvSpPr>
        <p:spPr bwMode="gray">
          <a:xfrm>
            <a:off x="-1" y="-15238"/>
            <a:ext cx="12192001" cy="6873238"/>
          </a:xfrm>
          <a:prstGeom prst="rect">
            <a:avLst/>
          </a:prstGeom>
          <a:solidFill>
            <a:schemeClr val="bg1"/>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ndParaRPr>
          </a:p>
        </p:txBody>
      </p:sp>
      <p:pic>
        <p:nvPicPr>
          <p:cNvPr id="16" name="Picture 15">
            <a:extLst>
              <a:ext uri="{FF2B5EF4-FFF2-40B4-BE49-F238E27FC236}">
                <a16:creationId xmlns:a16="http://schemas.microsoft.com/office/drawing/2014/main" id="{B0D96023-0361-4E53-A469-27B9611B1A8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5539" t="19206" b="1164"/>
          <a:stretch/>
        </p:blipFill>
        <p:spPr>
          <a:xfrm>
            <a:off x="5918" y="-5715"/>
            <a:ext cx="12215598" cy="6873239"/>
          </a:xfrm>
          <a:prstGeom prst="rect">
            <a:avLst/>
          </a:prstGeom>
        </p:spPr>
      </p:pic>
      <p:sp>
        <p:nvSpPr>
          <p:cNvPr id="21" name="Rectangle 20">
            <a:extLst>
              <a:ext uri="{FF2B5EF4-FFF2-40B4-BE49-F238E27FC236}">
                <a16:creationId xmlns:a16="http://schemas.microsoft.com/office/drawing/2014/main" id="{655FC14A-A40D-49BC-BEF9-D727E2BF70BD}"/>
              </a:ext>
            </a:extLst>
          </p:cNvPr>
          <p:cNvSpPr/>
          <p:nvPr userDrawn="1"/>
        </p:nvSpPr>
        <p:spPr>
          <a:xfrm>
            <a:off x="0" y="-17496"/>
            <a:ext cx="12233706" cy="6886576"/>
          </a:xfrm>
          <a:prstGeom prst="rect">
            <a:avLst/>
          </a:prstGeom>
          <a:solidFill>
            <a:srgbClr val="000000">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AutoShape 17" descr="Image result for havi logistics logo">
            <a:extLst>
              <a:ext uri="{FF2B5EF4-FFF2-40B4-BE49-F238E27FC236}">
                <a16:creationId xmlns:a16="http://schemas.microsoft.com/office/drawing/2014/main" id="{54731373-9EF9-4856-AE0F-392284E7BCD5}"/>
              </a:ext>
            </a:extLst>
          </p:cNvPr>
          <p:cNvSpPr>
            <a:spLocks noChangeAspect="1" noChangeArrowheads="1"/>
          </p:cNvSpPr>
          <p:nvPr userDrawn="1"/>
        </p:nvSpPr>
        <p:spPr bwMode="auto">
          <a:xfrm>
            <a:off x="3940175" y="59810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7" name="Picture 16" descr="Oracle logo in white on red staging background" title="Oracle red badge logo">
            <a:extLst>
              <a:ext uri="{FF2B5EF4-FFF2-40B4-BE49-F238E27FC236}">
                <a16:creationId xmlns:a16="http://schemas.microsoft.com/office/drawing/2014/main" id="{4F17650A-2542-4CA2-B19E-CE995ED3083C}"/>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39877" y="6263640"/>
            <a:ext cx="1625138" cy="594360"/>
          </a:xfrm>
          <a:prstGeom prst="rect">
            <a:avLst/>
          </a:prstGeom>
        </p:spPr>
      </p:pic>
      <p:sp>
        <p:nvSpPr>
          <p:cNvPr id="4" name="Footer Placeholder 3"/>
          <p:cNvSpPr>
            <a:spLocks noGrp="1"/>
          </p:cNvSpPr>
          <p:nvPr>
            <p:ph type="ftr" sz="quarter" idx="11"/>
          </p:nvPr>
        </p:nvSpPr>
        <p:spPr/>
        <p:txBody>
          <a:bodyPr/>
          <a:lstStyle>
            <a:lvl1pPr>
              <a:defRPr>
                <a:solidFill>
                  <a:schemeClr val="bg1">
                    <a:lumMod val="85000"/>
                  </a:schemeClr>
                </a:solidFill>
              </a:defRPr>
            </a:lvl1pPr>
          </a:lstStyle>
          <a:p>
            <a:r>
              <a:rPr lang="en-US"/>
              <a:t>Confidential – Oracle Internal/Restricted/Highly Restricted</a:t>
            </a:r>
            <a:endParaRPr lang="en-US" dirty="0"/>
          </a:p>
        </p:txBody>
      </p:sp>
      <p:sp>
        <p:nvSpPr>
          <p:cNvPr id="5" name="Slide Number Placeholder 4"/>
          <p:cNvSpPr>
            <a:spLocks noGrp="1"/>
          </p:cNvSpPr>
          <p:nvPr>
            <p:ph type="sldNum" sz="quarter" idx="12"/>
          </p:nvPr>
        </p:nvSpPr>
        <p:spPr/>
        <p:txBody>
          <a:bodyPr/>
          <a:lstStyle>
            <a:lvl1pPr>
              <a:defRPr>
                <a:solidFill>
                  <a:schemeClr val="bg1">
                    <a:lumMod val="85000"/>
                  </a:schemeClr>
                </a:solidFill>
              </a:defRPr>
            </a:lvl1pPr>
          </a:lstStyle>
          <a:p>
            <a:fld id="{C51EAA63-D034-42AE-91FA-B13B9518C7BE}" type="slidenum">
              <a:rPr lang="en-US" smtClean="0"/>
              <a:pPr/>
              <a:t>‹#›</a:t>
            </a:fld>
            <a:endParaRPr lang="en-US"/>
          </a:p>
        </p:txBody>
      </p:sp>
      <p:sp>
        <p:nvSpPr>
          <p:cNvPr id="19" name="Text Placeholder 3">
            <a:extLst>
              <a:ext uri="{FF2B5EF4-FFF2-40B4-BE49-F238E27FC236}">
                <a16:creationId xmlns:a16="http://schemas.microsoft.com/office/drawing/2014/main" id="{624D48D1-C32F-44C6-A77C-5D932D032189}"/>
              </a:ext>
            </a:extLst>
          </p:cNvPr>
          <p:cNvSpPr>
            <a:spLocks noGrp="1"/>
          </p:cNvSpPr>
          <p:nvPr>
            <p:ph type="body" sz="half" idx="2" hasCustomPrompt="1"/>
          </p:nvPr>
        </p:nvSpPr>
        <p:spPr>
          <a:xfrm>
            <a:off x="9132887" y="230878"/>
            <a:ext cx="2735264" cy="443198"/>
          </a:xfrm>
        </p:spPr>
        <p:txBody>
          <a:bodyPr anchor="ctr">
            <a:spAutoFit/>
          </a:bodyPr>
          <a:lstStyle>
            <a:lvl1pPr marL="0" indent="0" algn="r">
              <a:spcBef>
                <a:spcPts val="0"/>
              </a:spcBef>
              <a:buClr>
                <a:schemeClr val="tx1"/>
              </a:buClr>
              <a:buFont typeface="Arial" panose="020B0604020202020204" pitchFamily="34" charset="0"/>
              <a:buNone/>
              <a:defRPr sz="3200">
                <a:solidFill>
                  <a:schemeClr val="bg1"/>
                </a:solidFill>
                <a:latin typeface="Segoe UI Light" panose="020B0502040204020203"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Add Category</a:t>
            </a:r>
            <a:endParaRPr dirty="0"/>
          </a:p>
        </p:txBody>
      </p:sp>
      <p:sp>
        <p:nvSpPr>
          <p:cNvPr id="20" name="Flowchart: Process 4">
            <a:extLst>
              <a:ext uri="{FF2B5EF4-FFF2-40B4-BE49-F238E27FC236}">
                <a16:creationId xmlns:a16="http://schemas.microsoft.com/office/drawing/2014/main" id="{82066C7B-C165-4B6A-B75C-F0FF5CE3BE50}"/>
              </a:ext>
            </a:extLst>
          </p:cNvPr>
          <p:cNvSpPr/>
          <p:nvPr userDrawn="1"/>
        </p:nvSpPr>
        <p:spPr>
          <a:xfrm>
            <a:off x="0" y="-15239"/>
            <a:ext cx="5307496" cy="849853"/>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7296 w 10000"/>
              <a:gd name="connsiteY2" fmla="*/ 10000 h 10000"/>
              <a:gd name="connsiteX3" fmla="*/ 0 w 10000"/>
              <a:gd name="connsiteY3" fmla="*/ 10000 h 10000"/>
              <a:gd name="connsiteX4" fmla="*/ 0 w 10000"/>
              <a:gd name="connsiteY4" fmla="*/ 0 h 10000"/>
              <a:gd name="connsiteX0" fmla="*/ 0 w 10000"/>
              <a:gd name="connsiteY0" fmla="*/ 0 h 10148"/>
              <a:gd name="connsiteX1" fmla="*/ 10000 w 10000"/>
              <a:gd name="connsiteY1" fmla="*/ 0 h 10148"/>
              <a:gd name="connsiteX2" fmla="*/ 8819 w 10000"/>
              <a:gd name="connsiteY2" fmla="*/ 10148 h 10148"/>
              <a:gd name="connsiteX3" fmla="*/ 0 w 10000"/>
              <a:gd name="connsiteY3" fmla="*/ 10000 h 10148"/>
              <a:gd name="connsiteX4" fmla="*/ 0 w 10000"/>
              <a:gd name="connsiteY4" fmla="*/ 0 h 10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148">
                <a:moveTo>
                  <a:pt x="0" y="0"/>
                </a:moveTo>
                <a:lnTo>
                  <a:pt x="10000" y="0"/>
                </a:lnTo>
                <a:lnTo>
                  <a:pt x="8819" y="10148"/>
                </a:lnTo>
                <a:lnTo>
                  <a:pt x="0" y="10000"/>
                </a:lnTo>
                <a:lnTo>
                  <a:pt x="0" y="0"/>
                </a:lnTo>
                <a:close/>
              </a:path>
            </a:pathLst>
          </a:custGeom>
          <a:solidFill>
            <a:sysClr val="windowText" lastClr="000000">
              <a:alpha val="4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22" name="Picture 21">
            <a:extLst>
              <a:ext uri="{FF2B5EF4-FFF2-40B4-BE49-F238E27FC236}">
                <a16:creationId xmlns:a16="http://schemas.microsoft.com/office/drawing/2014/main" id="{44C64304-5177-4DCA-8C33-43F841DF8278}"/>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r="76933"/>
          <a:stretch/>
        </p:blipFill>
        <p:spPr>
          <a:xfrm>
            <a:off x="-30279" y="-141604"/>
            <a:ext cx="878332" cy="1035271"/>
          </a:xfrm>
          <a:prstGeom prst="rect">
            <a:avLst/>
          </a:prstGeom>
        </p:spPr>
      </p:pic>
      <p:sp>
        <p:nvSpPr>
          <p:cNvPr id="23" name="Title 6">
            <a:extLst>
              <a:ext uri="{FF2B5EF4-FFF2-40B4-BE49-F238E27FC236}">
                <a16:creationId xmlns:a16="http://schemas.microsoft.com/office/drawing/2014/main" id="{295D0483-FFBC-4F5B-96D1-01A390E232DD}"/>
              </a:ext>
            </a:extLst>
          </p:cNvPr>
          <p:cNvSpPr>
            <a:spLocks noGrp="1"/>
          </p:cNvSpPr>
          <p:nvPr>
            <p:ph type="title" hasCustomPrompt="1"/>
          </p:nvPr>
        </p:nvSpPr>
        <p:spPr>
          <a:xfrm>
            <a:off x="840683" y="199459"/>
            <a:ext cx="3576059" cy="344710"/>
          </a:xfrm>
        </p:spPr>
        <p:txBody>
          <a:bodyPr wrap="square" anchor="ctr">
            <a:spAutoFit/>
          </a:bodyPr>
          <a:lstStyle>
            <a:lvl1pPr>
              <a:defRPr sz="2800">
                <a:solidFill>
                  <a:schemeClr val="bg1"/>
                </a:solidFill>
                <a:latin typeface="Segoe UI Light" panose="020B0502040204020203" pitchFamily="34" charset="0"/>
              </a:defRPr>
            </a:lvl1pPr>
          </a:lstStyle>
          <a:p>
            <a:r>
              <a:rPr lang="en-US" dirty="0"/>
              <a:t>Click to edit Title</a:t>
            </a:r>
            <a:endParaRPr dirty="0"/>
          </a:p>
        </p:txBody>
      </p:sp>
    </p:spTree>
    <p:extLst>
      <p:ext uri="{BB962C8B-B14F-4D97-AF65-F5344CB8AC3E}">
        <p14:creationId xmlns:p14="http://schemas.microsoft.com/office/powerpoint/2010/main" val="3640284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6_Title-Only">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295FF18-4162-40B6-B16E-D96720284DCB}"/>
              </a:ext>
            </a:extLst>
          </p:cNvPr>
          <p:cNvSpPr/>
          <p:nvPr userDrawn="1"/>
        </p:nvSpPr>
        <p:spPr bwMode="gray">
          <a:xfrm>
            <a:off x="-1" y="-15238"/>
            <a:ext cx="12192001" cy="6873238"/>
          </a:xfrm>
          <a:prstGeom prst="rect">
            <a:avLst/>
          </a:prstGeom>
          <a:solidFill>
            <a:schemeClr val="bg1"/>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ndParaRPr>
          </a:p>
        </p:txBody>
      </p:sp>
      <p:pic>
        <p:nvPicPr>
          <p:cNvPr id="15" name="Picture 14">
            <a:extLst>
              <a:ext uri="{FF2B5EF4-FFF2-40B4-BE49-F238E27FC236}">
                <a16:creationId xmlns:a16="http://schemas.microsoft.com/office/drawing/2014/main" id="{7FC102D5-EEC6-494A-8C4B-9308C186966A}"/>
              </a:ext>
            </a:extLst>
          </p:cNvPr>
          <p:cNvPicPr>
            <a:picLocks noChangeAspect="1"/>
          </p:cNvPicPr>
          <p:nvPr userDrawn="1"/>
        </p:nvPicPr>
        <p:blipFill rotWithShape="1">
          <a:blip r:embed="rId2">
            <a:extLst>
              <a:ext uri="{28A0092B-C50C-407E-A947-70E740481C1C}">
                <a14:useLocalDpi xmlns:a14="http://schemas.microsoft.com/office/drawing/2010/main"/>
              </a:ext>
            </a:extLst>
          </a:blip>
          <a:srcRect l="6358" t="6618"/>
          <a:stretch/>
        </p:blipFill>
        <p:spPr>
          <a:xfrm flipH="1">
            <a:off x="9523" y="3812"/>
            <a:ext cx="12224183" cy="6863713"/>
          </a:xfrm>
          <a:prstGeom prst="rect">
            <a:avLst/>
          </a:prstGeom>
        </p:spPr>
      </p:pic>
      <p:sp>
        <p:nvSpPr>
          <p:cNvPr id="21" name="Rectangle 20">
            <a:extLst>
              <a:ext uri="{FF2B5EF4-FFF2-40B4-BE49-F238E27FC236}">
                <a16:creationId xmlns:a16="http://schemas.microsoft.com/office/drawing/2014/main" id="{655FC14A-A40D-49BC-BEF9-D727E2BF70BD}"/>
              </a:ext>
            </a:extLst>
          </p:cNvPr>
          <p:cNvSpPr/>
          <p:nvPr userDrawn="1"/>
        </p:nvSpPr>
        <p:spPr>
          <a:xfrm>
            <a:off x="0" y="-19051"/>
            <a:ext cx="12233706" cy="6886576"/>
          </a:xfrm>
          <a:prstGeom prst="rect">
            <a:avLst/>
          </a:prstGeom>
          <a:solidFill>
            <a:schemeClr val="tx1">
              <a:lumMod val="50000"/>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7B5F0A54-03AE-47AB-AFD1-DAF1706B2482}"/>
              </a:ext>
            </a:extLst>
          </p:cNvPr>
          <p:cNvSpPr/>
          <p:nvPr userDrawn="1"/>
        </p:nvSpPr>
        <p:spPr>
          <a:xfrm>
            <a:off x="0" y="5820057"/>
            <a:ext cx="12233705" cy="1047468"/>
          </a:xfrm>
          <a:prstGeom prst="rect">
            <a:avLst/>
          </a:prstGeom>
          <a:solidFill>
            <a:schemeClr val="bg1">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AutoShape 17" descr="Image result for havi logistics logo">
            <a:extLst>
              <a:ext uri="{FF2B5EF4-FFF2-40B4-BE49-F238E27FC236}">
                <a16:creationId xmlns:a16="http://schemas.microsoft.com/office/drawing/2014/main" id="{54731373-9EF9-4856-AE0F-392284E7BCD5}"/>
              </a:ext>
            </a:extLst>
          </p:cNvPr>
          <p:cNvSpPr>
            <a:spLocks noChangeAspect="1" noChangeArrowheads="1"/>
          </p:cNvSpPr>
          <p:nvPr userDrawn="1"/>
        </p:nvSpPr>
        <p:spPr bwMode="auto">
          <a:xfrm>
            <a:off x="3940175" y="59810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7" name="Picture 16" descr="Oracle logo in white on red staging background" title="Oracle red badge logo">
            <a:extLst>
              <a:ext uri="{FF2B5EF4-FFF2-40B4-BE49-F238E27FC236}">
                <a16:creationId xmlns:a16="http://schemas.microsoft.com/office/drawing/2014/main" id="{4F17650A-2542-4CA2-B19E-CE995ED3083C}"/>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39877" y="6263640"/>
            <a:ext cx="1625138" cy="594360"/>
          </a:xfrm>
          <a:prstGeom prst="rect">
            <a:avLst/>
          </a:prstGeom>
        </p:spPr>
      </p:pic>
      <p:sp>
        <p:nvSpPr>
          <p:cNvPr id="4" name="Footer Placeholder 3"/>
          <p:cNvSpPr>
            <a:spLocks noGrp="1"/>
          </p:cNvSpPr>
          <p:nvPr>
            <p:ph type="ftr" sz="quarter" idx="11"/>
          </p:nvPr>
        </p:nvSpPr>
        <p:spPr/>
        <p:txBody>
          <a:bodyPr/>
          <a:lstStyle/>
          <a:p>
            <a:r>
              <a:rPr lang="en-US"/>
              <a:t>Confidential – Oracle Internal/Restricted/Highly Restricted</a:t>
            </a:r>
            <a:endParaRPr/>
          </a:p>
        </p:txBody>
      </p:sp>
      <p:sp>
        <p:nvSpPr>
          <p:cNvPr id="5" name="Slide Number Placeholder 4"/>
          <p:cNvSpPr>
            <a:spLocks noGrp="1"/>
          </p:cNvSpPr>
          <p:nvPr>
            <p:ph type="sldNum" sz="quarter" idx="12"/>
          </p:nvPr>
        </p:nvSpPr>
        <p:spPr/>
        <p:txBody>
          <a:bodyPr/>
          <a:lstStyle/>
          <a:p>
            <a:fld id="{C51EAA63-D034-42AE-91FA-B13B9518C7BE}" type="slidenum">
              <a:rPr/>
              <a:t>‹#›</a:t>
            </a:fld>
            <a:endParaRPr/>
          </a:p>
        </p:txBody>
      </p:sp>
      <p:sp>
        <p:nvSpPr>
          <p:cNvPr id="34" name="Text Placeholder 3">
            <a:extLst>
              <a:ext uri="{FF2B5EF4-FFF2-40B4-BE49-F238E27FC236}">
                <a16:creationId xmlns:a16="http://schemas.microsoft.com/office/drawing/2014/main" id="{08C7FF28-D0F1-4A2A-9814-3676BA83A91E}"/>
              </a:ext>
            </a:extLst>
          </p:cNvPr>
          <p:cNvSpPr>
            <a:spLocks noGrp="1"/>
          </p:cNvSpPr>
          <p:nvPr>
            <p:ph type="body" sz="half" idx="2" hasCustomPrompt="1"/>
          </p:nvPr>
        </p:nvSpPr>
        <p:spPr>
          <a:xfrm>
            <a:off x="9132887" y="230878"/>
            <a:ext cx="2735264" cy="443198"/>
          </a:xfrm>
        </p:spPr>
        <p:txBody>
          <a:bodyPr anchor="ctr">
            <a:spAutoFit/>
          </a:bodyPr>
          <a:lstStyle>
            <a:lvl1pPr marL="0" indent="0" algn="r">
              <a:spcBef>
                <a:spcPts val="0"/>
              </a:spcBef>
              <a:buClr>
                <a:schemeClr val="tx1"/>
              </a:buClr>
              <a:buFont typeface="Arial" panose="020B0604020202020204" pitchFamily="34" charset="0"/>
              <a:buNone/>
              <a:defRPr sz="3200">
                <a:solidFill>
                  <a:schemeClr val="bg1"/>
                </a:solidFill>
                <a:latin typeface="Segoe UI Light" panose="020B0502040204020203"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Add Category</a:t>
            </a:r>
            <a:endParaRPr dirty="0"/>
          </a:p>
        </p:txBody>
      </p:sp>
      <p:sp>
        <p:nvSpPr>
          <p:cNvPr id="19" name="Flowchart: Process 4">
            <a:extLst>
              <a:ext uri="{FF2B5EF4-FFF2-40B4-BE49-F238E27FC236}">
                <a16:creationId xmlns:a16="http://schemas.microsoft.com/office/drawing/2014/main" id="{E83C2E44-5478-4473-AC95-501A2F0F0360}"/>
              </a:ext>
            </a:extLst>
          </p:cNvPr>
          <p:cNvSpPr/>
          <p:nvPr userDrawn="1"/>
        </p:nvSpPr>
        <p:spPr>
          <a:xfrm>
            <a:off x="0" y="-15239"/>
            <a:ext cx="5307496" cy="849853"/>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7296 w 10000"/>
              <a:gd name="connsiteY2" fmla="*/ 10000 h 10000"/>
              <a:gd name="connsiteX3" fmla="*/ 0 w 10000"/>
              <a:gd name="connsiteY3" fmla="*/ 10000 h 10000"/>
              <a:gd name="connsiteX4" fmla="*/ 0 w 10000"/>
              <a:gd name="connsiteY4" fmla="*/ 0 h 10000"/>
              <a:gd name="connsiteX0" fmla="*/ 0 w 10000"/>
              <a:gd name="connsiteY0" fmla="*/ 0 h 10148"/>
              <a:gd name="connsiteX1" fmla="*/ 10000 w 10000"/>
              <a:gd name="connsiteY1" fmla="*/ 0 h 10148"/>
              <a:gd name="connsiteX2" fmla="*/ 8819 w 10000"/>
              <a:gd name="connsiteY2" fmla="*/ 10148 h 10148"/>
              <a:gd name="connsiteX3" fmla="*/ 0 w 10000"/>
              <a:gd name="connsiteY3" fmla="*/ 10000 h 10148"/>
              <a:gd name="connsiteX4" fmla="*/ 0 w 10000"/>
              <a:gd name="connsiteY4" fmla="*/ 0 h 10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148">
                <a:moveTo>
                  <a:pt x="0" y="0"/>
                </a:moveTo>
                <a:lnTo>
                  <a:pt x="10000" y="0"/>
                </a:lnTo>
                <a:lnTo>
                  <a:pt x="8819" y="10148"/>
                </a:lnTo>
                <a:lnTo>
                  <a:pt x="0" y="10000"/>
                </a:lnTo>
                <a:lnTo>
                  <a:pt x="0" y="0"/>
                </a:lnTo>
                <a:close/>
              </a:path>
            </a:pathLst>
          </a:custGeom>
          <a:solidFill>
            <a:sysClr val="windowText" lastClr="000000">
              <a:alpha val="4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20" name="Picture 19">
            <a:extLst>
              <a:ext uri="{FF2B5EF4-FFF2-40B4-BE49-F238E27FC236}">
                <a16:creationId xmlns:a16="http://schemas.microsoft.com/office/drawing/2014/main" id="{2B610A36-B78F-44E8-A437-3B39E3333553}"/>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r="76933"/>
          <a:stretch/>
        </p:blipFill>
        <p:spPr>
          <a:xfrm>
            <a:off x="-30279" y="-141604"/>
            <a:ext cx="878332" cy="1035271"/>
          </a:xfrm>
          <a:prstGeom prst="rect">
            <a:avLst/>
          </a:prstGeom>
        </p:spPr>
      </p:pic>
      <p:sp>
        <p:nvSpPr>
          <p:cNvPr id="22" name="Title 6">
            <a:extLst>
              <a:ext uri="{FF2B5EF4-FFF2-40B4-BE49-F238E27FC236}">
                <a16:creationId xmlns:a16="http://schemas.microsoft.com/office/drawing/2014/main" id="{A209B72B-D8E7-40B6-A4FF-E77B40E337C2}"/>
              </a:ext>
            </a:extLst>
          </p:cNvPr>
          <p:cNvSpPr>
            <a:spLocks noGrp="1"/>
          </p:cNvSpPr>
          <p:nvPr>
            <p:ph type="title" hasCustomPrompt="1"/>
          </p:nvPr>
        </p:nvSpPr>
        <p:spPr>
          <a:xfrm>
            <a:off x="840683" y="199459"/>
            <a:ext cx="3576059" cy="344710"/>
          </a:xfrm>
        </p:spPr>
        <p:txBody>
          <a:bodyPr wrap="square" anchor="ctr">
            <a:spAutoFit/>
          </a:bodyPr>
          <a:lstStyle>
            <a:lvl1pPr>
              <a:defRPr sz="2800">
                <a:solidFill>
                  <a:schemeClr val="bg1"/>
                </a:solidFill>
                <a:latin typeface="Segoe UI Light" panose="020B0502040204020203" pitchFamily="34" charset="0"/>
              </a:defRPr>
            </a:lvl1pPr>
          </a:lstStyle>
          <a:p>
            <a:r>
              <a:rPr lang="en-US" dirty="0"/>
              <a:t>Click to edit Title</a:t>
            </a:r>
            <a:endParaRPr dirty="0"/>
          </a:p>
        </p:txBody>
      </p:sp>
    </p:spTree>
    <p:extLst>
      <p:ext uri="{BB962C8B-B14F-4D97-AF65-F5344CB8AC3E}">
        <p14:creationId xmlns:p14="http://schemas.microsoft.com/office/powerpoint/2010/main" val="2159289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0_Title-Only">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295FF18-4162-40B6-B16E-D96720284DCB}"/>
              </a:ext>
            </a:extLst>
          </p:cNvPr>
          <p:cNvSpPr/>
          <p:nvPr userDrawn="1"/>
        </p:nvSpPr>
        <p:spPr bwMode="gray">
          <a:xfrm>
            <a:off x="-1" y="-15238"/>
            <a:ext cx="12192001" cy="6873238"/>
          </a:xfrm>
          <a:prstGeom prst="rect">
            <a:avLst/>
          </a:prstGeom>
          <a:solidFill>
            <a:schemeClr val="bg1"/>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ndParaRPr>
          </a:p>
        </p:txBody>
      </p:sp>
      <p:pic>
        <p:nvPicPr>
          <p:cNvPr id="15" name="Picture 14">
            <a:extLst>
              <a:ext uri="{FF2B5EF4-FFF2-40B4-BE49-F238E27FC236}">
                <a16:creationId xmlns:a16="http://schemas.microsoft.com/office/drawing/2014/main" id="{7FC102D5-EEC6-494A-8C4B-9308C186966A}"/>
              </a:ext>
            </a:extLst>
          </p:cNvPr>
          <p:cNvPicPr>
            <a:picLocks noChangeAspect="1"/>
          </p:cNvPicPr>
          <p:nvPr userDrawn="1"/>
        </p:nvPicPr>
        <p:blipFill rotWithShape="1">
          <a:blip r:embed="rId2">
            <a:extLst>
              <a:ext uri="{28A0092B-C50C-407E-A947-70E740481C1C}">
                <a14:useLocalDpi xmlns:a14="http://schemas.microsoft.com/office/drawing/2010/main"/>
              </a:ext>
            </a:extLst>
          </a:blip>
          <a:srcRect l="6358" t="6618"/>
          <a:stretch/>
        </p:blipFill>
        <p:spPr>
          <a:xfrm flipH="1">
            <a:off x="9523" y="3812"/>
            <a:ext cx="12224183" cy="6863713"/>
          </a:xfrm>
          <a:prstGeom prst="rect">
            <a:avLst/>
          </a:prstGeom>
        </p:spPr>
      </p:pic>
      <p:sp>
        <p:nvSpPr>
          <p:cNvPr id="21" name="Rectangle 20">
            <a:extLst>
              <a:ext uri="{FF2B5EF4-FFF2-40B4-BE49-F238E27FC236}">
                <a16:creationId xmlns:a16="http://schemas.microsoft.com/office/drawing/2014/main" id="{655FC14A-A40D-49BC-BEF9-D727E2BF70BD}"/>
              </a:ext>
            </a:extLst>
          </p:cNvPr>
          <p:cNvSpPr/>
          <p:nvPr userDrawn="1"/>
        </p:nvSpPr>
        <p:spPr>
          <a:xfrm>
            <a:off x="0" y="-19051"/>
            <a:ext cx="12233706" cy="6886576"/>
          </a:xfrm>
          <a:prstGeom prst="rect">
            <a:avLst/>
          </a:prstGeom>
          <a:solidFill>
            <a:schemeClr val="tx1">
              <a:lumMod val="50000"/>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AutoShape 17" descr="Image result for havi logistics logo">
            <a:extLst>
              <a:ext uri="{FF2B5EF4-FFF2-40B4-BE49-F238E27FC236}">
                <a16:creationId xmlns:a16="http://schemas.microsoft.com/office/drawing/2014/main" id="{54731373-9EF9-4856-AE0F-392284E7BCD5}"/>
              </a:ext>
            </a:extLst>
          </p:cNvPr>
          <p:cNvSpPr>
            <a:spLocks noChangeAspect="1" noChangeArrowheads="1"/>
          </p:cNvSpPr>
          <p:nvPr userDrawn="1"/>
        </p:nvSpPr>
        <p:spPr bwMode="auto">
          <a:xfrm>
            <a:off x="3940175" y="59810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7" name="Picture 16" descr="Oracle logo in white on red staging background" title="Oracle red badge logo">
            <a:extLst>
              <a:ext uri="{FF2B5EF4-FFF2-40B4-BE49-F238E27FC236}">
                <a16:creationId xmlns:a16="http://schemas.microsoft.com/office/drawing/2014/main" id="{4F17650A-2542-4CA2-B19E-CE995ED3083C}"/>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39877" y="6263640"/>
            <a:ext cx="1625138" cy="594360"/>
          </a:xfrm>
          <a:prstGeom prst="rect">
            <a:avLst/>
          </a:prstGeom>
        </p:spPr>
      </p:pic>
      <p:sp>
        <p:nvSpPr>
          <p:cNvPr id="4" name="Footer Placeholder 3"/>
          <p:cNvSpPr>
            <a:spLocks noGrp="1"/>
          </p:cNvSpPr>
          <p:nvPr>
            <p:ph type="ftr" sz="quarter" idx="11"/>
          </p:nvPr>
        </p:nvSpPr>
        <p:spPr/>
        <p:txBody>
          <a:bodyPr/>
          <a:lstStyle>
            <a:lvl1pPr>
              <a:defRPr>
                <a:solidFill>
                  <a:schemeClr val="bg1">
                    <a:lumMod val="95000"/>
                  </a:schemeClr>
                </a:solidFill>
              </a:defRPr>
            </a:lvl1pPr>
          </a:lstStyle>
          <a:p>
            <a:r>
              <a:rPr lang="en-US" dirty="0"/>
              <a:t>Confidential – Oracle Internal/Restricted/Highly Restricted</a:t>
            </a:r>
          </a:p>
        </p:txBody>
      </p:sp>
      <p:sp>
        <p:nvSpPr>
          <p:cNvPr id="5" name="Slide Number Placeholder 4"/>
          <p:cNvSpPr>
            <a:spLocks noGrp="1"/>
          </p:cNvSpPr>
          <p:nvPr>
            <p:ph type="sldNum" sz="quarter" idx="12"/>
          </p:nvPr>
        </p:nvSpPr>
        <p:spPr/>
        <p:txBody>
          <a:bodyPr/>
          <a:lstStyle>
            <a:lvl1pPr>
              <a:defRPr>
                <a:solidFill>
                  <a:schemeClr val="bg1">
                    <a:lumMod val="95000"/>
                  </a:schemeClr>
                </a:solidFill>
              </a:defRPr>
            </a:lvl1pPr>
          </a:lstStyle>
          <a:p>
            <a:fld id="{C51EAA63-D034-42AE-91FA-B13B9518C7BE}" type="slidenum">
              <a:rPr lang="en-US" smtClean="0"/>
              <a:pPr/>
              <a:t>‹#›</a:t>
            </a:fld>
            <a:endParaRPr lang="en-US" dirty="0"/>
          </a:p>
        </p:txBody>
      </p:sp>
      <p:sp>
        <p:nvSpPr>
          <p:cNvPr id="34" name="Text Placeholder 3">
            <a:extLst>
              <a:ext uri="{FF2B5EF4-FFF2-40B4-BE49-F238E27FC236}">
                <a16:creationId xmlns:a16="http://schemas.microsoft.com/office/drawing/2014/main" id="{08C7FF28-D0F1-4A2A-9814-3676BA83A91E}"/>
              </a:ext>
            </a:extLst>
          </p:cNvPr>
          <p:cNvSpPr>
            <a:spLocks noGrp="1"/>
          </p:cNvSpPr>
          <p:nvPr>
            <p:ph type="body" sz="half" idx="2" hasCustomPrompt="1"/>
          </p:nvPr>
        </p:nvSpPr>
        <p:spPr>
          <a:xfrm>
            <a:off x="9132887" y="230878"/>
            <a:ext cx="2735264" cy="443198"/>
          </a:xfrm>
        </p:spPr>
        <p:txBody>
          <a:bodyPr anchor="ctr">
            <a:spAutoFit/>
          </a:bodyPr>
          <a:lstStyle>
            <a:lvl1pPr marL="0" indent="0" algn="r">
              <a:spcBef>
                <a:spcPts val="0"/>
              </a:spcBef>
              <a:buClr>
                <a:schemeClr val="tx1"/>
              </a:buClr>
              <a:buFont typeface="Arial" panose="020B0604020202020204" pitchFamily="34" charset="0"/>
              <a:buNone/>
              <a:defRPr sz="3200">
                <a:solidFill>
                  <a:schemeClr val="bg1"/>
                </a:solidFill>
                <a:latin typeface="Segoe UI Light" panose="020B0502040204020203"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Add Category</a:t>
            </a:r>
            <a:endParaRPr dirty="0"/>
          </a:p>
        </p:txBody>
      </p:sp>
      <p:sp>
        <p:nvSpPr>
          <p:cNvPr id="16" name="Hexagon 15">
            <a:extLst>
              <a:ext uri="{FF2B5EF4-FFF2-40B4-BE49-F238E27FC236}">
                <a16:creationId xmlns:a16="http://schemas.microsoft.com/office/drawing/2014/main" id="{FF7BD5DA-FF9B-41C1-87AF-796F20956D89}"/>
              </a:ext>
            </a:extLst>
          </p:cNvPr>
          <p:cNvSpPr/>
          <p:nvPr userDrawn="1"/>
        </p:nvSpPr>
        <p:spPr>
          <a:xfrm>
            <a:off x="6855611" y="2121955"/>
            <a:ext cx="2181855" cy="1760795"/>
          </a:xfrm>
          <a:prstGeom prst="hexagon">
            <a:avLst>
              <a:gd name="adj" fmla="val 28623"/>
              <a:gd name="vf" fmla="val 115470"/>
            </a:avLst>
          </a:prstGeom>
          <a:solidFill>
            <a:schemeClr val="accent5">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Segoe UI Light" charset="0"/>
              <a:ea typeface="Segoe UI Light" charset="0"/>
              <a:cs typeface="Segoe UI Light" charset="0"/>
            </a:endParaRPr>
          </a:p>
        </p:txBody>
      </p:sp>
      <p:sp>
        <p:nvSpPr>
          <p:cNvPr id="19" name="Hexagon 18">
            <a:extLst>
              <a:ext uri="{FF2B5EF4-FFF2-40B4-BE49-F238E27FC236}">
                <a16:creationId xmlns:a16="http://schemas.microsoft.com/office/drawing/2014/main" id="{E53E9C43-DDD5-4A1D-A784-3E8B4D3DAF1D}"/>
              </a:ext>
            </a:extLst>
          </p:cNvPr>
          <p:cNvSpPr/>
          <p:nvPr userDrawn="1"/>
        </p:nvSpPr>
        <p:spPr>
          <a:xfrm>
            <a:off x="6901331" y="4129955"/>
            <a:ext cx="2181855" cy="1760795"/>
          </a:xfrm>
          <a:prstGeom prst="hexagon">
            <a:avLst>
              <a:gd name="adj" fmla="val 28623"/>
              <a:gd name="vf" fmla="val 115470"/>
            </a:avLst>
          </a:prstGeom>
          <a:solidFill>
            <a:schemeClr val="bg2">
              <a:lumMod val="75000"/>
              <a:alpha val="8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bg1"/>
              </a:solidFill>
              <a:latin typeface="Segoe UI Light" charset="0"/>
              <a:ea typeface="Segoe UI Light" charset="0"/>
              <a:cs typeface="Segoe UI Light" charset="0"/>
            </a:endParaRPr>
          </a:p>
        </p:txBody>
      </p:sp>
      <p:sp>
        <p:nvSpPr>
          <p:cNvPr id="20" name="Hexagon 19">
            <a:extLst>
              <a:ext uri="{FF2B5EF4-FFF2-40B4-BE49-F238E27FC236}">
                <a16:creationId xmlns:a16="http://schemas.microsoft.com/office/drawing/2014/main" id="{B4C6FF0E-42BD-4385-B80A-C163E378F8F1}"/>
              </a:ext>
            </a:extLst>
          </p:cNvPr>
          <p:cNvSpPr/>
          <p:nvPr userDrawn="1"/>
        </p:nvSpPr>
        <p:spPr>
          <a:xfrm>
            <a:off x="3130545" y="2091475"/>
            <a:ext cx="2181855" cy="1760795"/>
          </a:xfrm>
          <a:prstGeom prst="hexagon">
            <a:avLst>
              <a:gd name="adj" fmla="val 28623"/>
              <a:gd name="vf" fmla="val 115470"/>
            </a:avLst>
          </a:prstGeom>
          <a:solidFill>
            <a:schemeClr val="accent3">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bg1"/>
              </a:solidFill>
              <a:latin typeface="Segoe UI Light" charset="0"/>
              <a:ea typeface="Segoe UI Light" charset="0"/>
              <a:cs typeface="Segoe UI Light" charset="0"/>
            </a:endParaRPr>
          </a:p>
        </p:txBody>
      </p:sp>
      <p:sp>
        <p:nvSpPr>
          <p:cNvPr id="22" name="Hexagon 21">
            <a:extLst>
              <a:ext uri="{FF2B5EF4-FFF2-40B4-BE49-F238E27FC236}">
                <a16:creationId xmlns:a16="http://schemas.microsoft.com/office/drawing/2014/main" id="{A8E971A8-573B-4478-BCA6-0E037A859400}"/>
              </a:ext>
            </a:extLst>
          </p:cNvPr>
          <p:cNvSpPr/>
          <p:nvPr userDrawn="1"/>
        </p:nvSpPr>
        <p:spPr>
          <a:xfrm>
            <a:off x="4922521" y="3054274"/>
            <a:ext cx="2322970" cy="1949877"/>
          </a:xfrm>
          <a:prstGeom prst="hexagon">
            <a:avLst>
              <a:gd name="adj" fmla="val 27841"/>
              <a:gd name="vf" fmla="val 11547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2000" dirty="0">
              <a:solidFill>
                <a:schemeClr val="bg1"/>
              </a:solidFill>
            </a:endParaRPr>
          </a:p>
        </p:txBody>
      </p:sp>
      <p:sp>
        <p:nvSpPr>
          <p:cNvPr id="23" name="Hexagon 22">
            <a:extLst>
              <a:ext uri="{FF2B5EF4-FFF2-40B4-BE49-F238E27FC236}">
                <a16:creationId xmlns:a16="http://schemas.microsoft.com/office/drawing/2014/main" id="{897DAA29-620E-4569-AF0E-217515BB76DA}"/>
              </a:ext>
            </a:extLst>
          </p:cNvPr>
          <p:cNvSpPr/>
          <p:nvPr userDrawn="1"/>
        </p:nvSpPr>
        <p:spPr>
          <a:xfrm>
            <a:off x="5016353" y="1076754"/>
            <a:ext cx="2181855" cy="1760795"/>
          </a:xfrm>
          <a:prstGeom prst="hexagon">
            <a:avLst>
              <a:gd name="adj" fmla="val 28623"/>
              <a:gd name="vf" fmla="val 115470"/>
            </a:avLst>
          </a:prstGeom>
          <a:solidFill>
            <a:schemeClr val="accent6">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solidFill>
                <a:schemeClr val="bg1"/>
              </a:solidFill>
              <a:latin typeface="Segoe UI Light" charset="0"/>
              <a:ea typeface="Segoe UI Light" charset="0"/>
              <a:cs typeface="Segoe UI Light" charset="0"/>
            </a:endParaRPr>
          </a:p>
        </p:txBody>
      </p:sp>
      <p:sp>
        <p:nvSpPr>
          <p:cNvPr id="25" name="Hexagon 24">
            <a:extLst>
              <a:ext uri="{FF2B5EF4-FFF2-40B4-BE49-F238E27FC236}">
                <a16:creationId xmlns:a16="http://schemas.microsoft.com/office/drawing/2014/main" id="{89B73440-1B3B-47EF-BA63-1ED422CAB7E9}"/>
              </a:ext>
            </a:extLst>
          </p:cNvPr>
          <p:cNvSpPr/>
          <p:nvPr userDrawn="1"/>
        </p:nvSpPr>
        <p:spPr>
          <a:xfrm>
            <a:off x="3069491" y="4104373"/>
            <a:ext cx="2181855" cy="1760795"/>
          </a:xfrm>
          <a:prstGeom prst="hexagon">
            <a:avLst>
              <a:gd name="adj" fmla="val 28623"/>
              <a:gd name="vf" fmla="val 115470"/>
            </a:avLst>
          </a:prstGeom>
          <a:solidFill>
            <a:schemeClr val="accent4">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b="1" dirty="0">
              <a:solidFill>
                <a:schemeClr val="bg1"/>
              </a:solidFill>
              <a:latin typeface="Segoe UI Light" charset="0"/>
              <a:ea typeface="Segoe UI Light" charset="0"/>
              <a:cs typeface="Segoe UI Light" charset="0"/>
            </a:endParaRPr>
          </a:p>
        </p:txBody>
      </p:sp>
      <p:cxnSp>
        <p:nvCxnSpPr>
          <p:cNvPr id="26" name="Straight Connector 25">
            <a:extLst>
              <a:ext uri="{FF2B5EF4-FFF2-40B4-BE49-F238E27FC236}">
                <a16:creationId xmlns:a16="http://schemas.microsoft.com/office/drawing/2014/main" id="{5A44F84D-3876-4CA8-BDDB-C1DE1B4E7F05}"/>
              </a:ext>
            </a:extLst>
          </p:cNvPr>
          <p:cNvCxnSpPr/>
          <p:nvPr userDrawn="1"/>
        </p:nvCxnSpPr>
        <p:spPr>
          <a:xfrm>
            <a:off x="5071872" y="3397560"/>
            <a:ext cx="146304" cy="97910"/>
          </a:xfrm>
          <a:prstGeom prst="line">
            <a:avLst/>
          </a:prstGeom>
          <a:ln w="12700">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011A707A-92D9-4D82-9426-8D7EB4D19D8D}"/>
              </a:ext>
            </a:extLst>
          </p:cNvPr>
          <p:cNvCxnSpPr/>
          <p:nvPr userDrawn="1"/>
        </p:nvCxnSpPr>
        <p:spPr>
          <a:xfrm>
            <a:off x="6056684" y="2837549"/>
            <a:ext cx="0" cy="216725"/>
          </a:xfrm>
          <a:prstGeom prst="line">
            <a:avLst/>
          </a:prstGeom>
          <a:ln w="12700">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574C7EC8-D16B-4A76-B9E3-29C31305182D}"/>
              </a:ext>
            </a:extLst>
          </p:cNvPr>
          <p:cNvCxnSpPr/>
          <p:nvPr userDrawn="1"/>
        </p:nvCxnSpPr>
        <p:spPr>
          <a:xfrm flipV="1">
            <a:off x="6937248" y="3403656"/>
            <a:ext cx="152400" cy="74418"/>
          </a:xfrm>
          <a:prstGeom prst="line">
            <a:avLst/>
          </a:prstGeom>
          <a:ln w="12700">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FA0DFEEF-A0CC-424D-9E34-56F4740886D7}"/>
              </a:ext>
            </a:extLst>
          </p:cNvPr>
          <p:cNvCxnSpPr/>
          <p:nvPr userDrawn="1"/>
        </p:nvCxnSpPr>
        <p:spPr>
          <a:xfrm>
            <a:off x="6986016" y="4482070"/>
            <a:ext cx="153058" cy="79248"/>
          </a:xfrm>
          <a:prstGeom prst="line">
            <a:avLst/>
          </a:prstGeom>
          <a:ln w="12700">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917EEA9-40D4-4724-8106-9A51EFB385DB}"/>
              </a:ext>
            </a:extLst>
          </p:cNvPr>
          <p:cNvCxnSpPr/>
          <p:nvPr userDrawn="1"/>
        </p:nvCxnSpPr>
        <p:spPr>
          <a:xfrm>
            <a:off x="6056684" y="5004151"/>
            <a:ext cx="39316" cy="1841491"/>
          </a:xfrm>
          <a:prstGeom prst="line">
            <a:avLst/>
          </a:prstGeom>
          <a:ln w="38100">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D5BF21C-BB19-4FD9-A804-DE4E050B92A6}"/>
              </a:ext>
            </a:extLst>
          </p:cNvPr>
          <p:cNvCxnSpPr/>
          <p:nvPr userDrawn="1"/>
        </p:nvCxnSpPr>
        <p:spPr>
          <a:xfrm flipV="1">
            <a:off x="5021281" y="4479979"/>
            <a:ext cx="152400" cy="74418"/>
          </a:xfrm>
          <a:prstGeom prst="line">
            <a:avLst/>
          </a:prstGeom>
          <a:ln w="12700">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35" name="Text Placeholder 7">
            <a:extLst>
              <a:ext uri="{FF2B5EF4-FFF2-40B4-BE49-F238E27FC236}">
                <a16:creationId xmlns:a16="http://schemas.microsoft.com/office/drawing/2014/main" id="{6AAA6408-97E8-493E-BF89-18BE2581DB48}"/>
              </a:ext>
            </a:extLst>
          </p:cNvPr>
          <p:cNvSpPr>
            <a:spLocks noGrp="1"/>
          </p:cNvSpPr>
          <p:nvPr>
            <p:ph type="body" sz="quarter" idx="14" hasCustomPrompt="1"/>
          </p:nvPr>
        </p:nvSpPr>
        <p:spPr>
          <a:xfrm>
            <a:off x="3436142" y="4857466"/>
            <a:ext cx="1349415" cy="276999"/>
          </a:xfrm>
        </p:spPr>
        <p:txBody>
          <a:bodyPr wrap="square" anchor="ctr">
            <a:spAutoFit/>
          </a:bodyPr>
          <a:lstStyle>
            <a:lvl1pPr marL="1588" indent="0" algn="ctr">
              <a:spcBef>
                <a:spcPts val="2400"/>
              </a:spcBef>
              <a:buNone/>
              <a:defRPr sz="2000">
                <a:solidFill>
                  <a:schemeClr val="bg1"/>
                </a:solidFill>
              </a:defRPr>
            </a:lvl1pPr>
            <a:lvl2pPr marL="1588" indent="0">
              <a:spcBef>
                <a:spcPts val="2400"/>
              </a:spcBef>
              <a:buNone/>
              <a:defRPr sz="2400"/>
            </a:lvl2pPr>
            <a:lvl3pPr marL="1588" indent="0">
              <a:spcBef>
                <a:spcPts val="2400"/>
              </a:spcBef>
              <a:buNone/>
              <a:defRPr sz="1800"/>
            </a:lvl3pPr>
            <a:lvl4pPr marL="1588" indent="0">
              <a:spcBef>
                <a:spcPts val="2400"/>
              </a:spcBef>
              <a:buNone/>
              <a:defRPr sz="1400"/>
            </a:lvl4pPr>
            <a:lvl5pPr marL="1588" indent="0">
              <a:spcBef>
                <a:spcPts val="2400"/>
              </a:spcBef>
              <a:buNone/>
              <a:defRPr sz="1100"/>
            </a:lvl5pPr>
            <a:lvl6pPr marL="1588" indent="0">
              <a:spcBef>
                <a:spcPts val="2400"/>
              </a:spcBef>
              <a:buNone/>
              <a:defRPr sz="2800"/>
            </a:lvl6pPr>
            <a:lvl7pPr marL="1588" indent="0">
              <a:spcBef>
                <a:spcPts val="2400"/>
              </a:spcBef>
              <a:buNone/>
              <a:defRPr sz="2800"/>
            </a:lvl7pPr>
            <a:lvl8pPr marL="1588" indent="0">
              <a:spcBef>
                <a:spcPts val="2400"/>
              </a:spcBef>
              <a:buNone/>
              <a:defRPr sz="2800"/>
            </a:lvl8pPr>
            <a:lvl9pPr marL="1588" indent="0">
              <a:spcBef>
                <a:spcPts val="2400"/>
              </a:spcBef>
              <a:buNone/>
              <a:defRPr sz="2800"/>
            </a:lvl9pPr>
          </a:lstStyle>
          <a:p>
            <a:pPr lvl="0"/>
            <a:r>
              <a:rPr lang="en-US" dirty="0"/>
              <a:t>Enter Text</a:t>
            </a:r>
          </a:p>
        </p:txBody>
      </p:sp>
      <p:sp>
        <p:nvSpPr>
          <p:cNvPr id="36" name="Text Placeholder 7">
            <a:extLst>
              <a:ext uri="{FF2B5EF4-FFF2-40B4-BE49-F238E27FC236}">
                <a16:creationId xmlns:a16="http://schemas.microsoft.com/office/drawing/2014/main" id="{1A5E77AE-B323-4B06-B8A5-F576FFFF2621}"/>
              </a:ext>
            </a:extLst>
          </p:cNvPr>
          <p:cNvSpPr>
            <a:spLocks noGrp="1"/>
          </p:cNvSpPr>
          <p:nvPr>
            <p:ph type="body" sz="quarter" idx="15" hasCustomPrompt="1"/>
          </p:nvPr>
        </p:nvSpPr>
        <p:spPr>
          <a:xfrm>
            <a:off x="3531400" y="2807411"/>
            <a:ext cx="1349415" cy="276999"/>
          </a:xfrm>
        </p:spPr>
        <p:txBody>
          <a:bodyPr wrap="square" anchor="ctr">
            <a:spAutoFit/>
          </a:bodyPr>
          <a:lstStyle>
            <a:lvl1pPr marL="1588" indent="0" algn="ctr">
              <a:spcBef>
                <a:spcPts val="2400"/>
              </a:spcBef>
              <a:buNone/>
              <a:defRPr sz="2000">
                <a:solidFill>
                  <a:schemeClr val="bg1"/>
                </a:solidFill>
              </a:defRPr>
            </a:lvl1pPr>
            <a:lvl2pPr marL="1588" indent="0">
              <a:spcBef>
                <a:spcPts val="2400"/>
              </a:spcBef>
              <a:buNone/>
              <a:defRPr sz="2400"/>
            </a:lvl2pPr>
            <a:lvl3pPr marL="1588" indent="0">
              <a:spcBef>
                <a:spcPts val="2400"/>
              </a:spcBef>
              <a:buNone/>
              <a:defRPr sz="1800"/>
            </a:lvl3pPr>
            <a:lvl4pPr marL="1588" indent="0">
              <a:spcBef>
                <a:spcPts val="2400"/>
              </a:spcBef>
              <a:buNone/>
              <a:defRPr sz="1400"/>
            </a:lvl4pPr>
            <a:lvl5pPr marL="1588" indent="0">
              <a:spcBef>
                <a:spcPts val="2400"/>
              </a:spcBef>
              <a:buNone/>
              <a:defRPr sz="1100"/>
            </a:lvl5pPr>
            <a:lvl6pPr marL="1588" indent="0">
              <a:spcBef>
                <a:spcPts val="2400"/>
              </a:spcBef>
              <a:buNone/>
              <a:defRPr sz="2800"/>
            </a:lvl6pPr>
            <a:lvl7pPr marL="1588" indent="0">
              <a:spcBef>
                <a:spcPts val="2400"/>
              </a:spcBef>
              <a:buNone/>
              <a:defRPr sz="2800"/>
            </a:lvl7pPr>
            <a:lvl8pPr marL="1588" indent="0">
              <a:spcBef>
                <a:spcPts val="2400"/>
              </a:spcBef>
              <a:buNone/>
              <a:defRPr sz="2800"/>
            </a:lvl8pPr>
            <a:lvl9pPr marL="1588" indent="0">
              <a:spcBef>
                <a:spcPts val="2400"/>
              </a:spcBef>
              <a:buNone/>
              <a:defRPr sz="2800"/>
            </a:lvl9pPr>
          </a:lstStyle>
          <a:p>
            <a:pPr lvl="0"/>
            <a:r>
              <a:rPr lang="en-US" dirty="0"/>
              <a:t>Enter Text</a:t>
            </a:r>
          </a:p>
        </p:txBody>
      </p:sp>
      <p:sp>
        <p:nvSpPr>
          <p:cNvPr id="37" name="Text Placeholder 7">
            <a:extLst>
              <a:ext uri="{FF2B5EF4-FFF2-40B4-BE49-F238E27FC236}">
                <a16:creationId xmlns:a16="http://schemas.microsoft.com/office/drawing/2014/main" id="{1A59733A-08DD-4378-9B3E-AAB1E3A9FAB3}"/>
              </a:ext>
            </a:extLst>
          </p:cNvPr>
          <p:cNvSpPr>
            <a:spLocks noGrp="1"/>
          </p:cNvSpPr>
          <p:nvPr>
            <p:ph type="body" sz="quarter" idx="16" hasCustomPrompt="1"/>
          </p:nvPr>
        </p:nvSpPr>
        <p:spPr>
          <a:xfrm>
            <a:off x="5421291" y="1818652"/>
            <a:ext cx="1349415" cy="276999"/>
          </a:xfrm>
        </p:spPr>
        <p:txBody>
          <a:bodyPr wrap="square" anchor="ctr">
            <a:spAutoFit/>
          </a:bodyPr>
          <a:lstStyle>
            <a:lvl1pPr marL="1588" indent="0" algn="ctr">
              <a:spcBef>
                <a:spcPts val="2400"/>
              </a:spcBef>
              <a:buNone/>
              <a:defRPr sz="2000">
                <a:solidFill>
                  <a:schemeClr val="bg1"/>
                </a:solidFill>
              </a:defRPr>
            </a:lvl1pPr>
            <a:lvl2pPr marL="1588" indent="0">
              <a:spcBef>
                <a:spcPts val="2400"/>
              </a:spcBef>
              <a:buNone/>
              <a:defRPr sz="2400"/>
            </a:lvl2pPr>
            <a:lvl3pPr marL="1588" indent="0">
              <a:spcBef>
                <a:spcPts val="2400"/>
              </a:spcBef>
              <a:buNone/>
              <a:defRPr sz="1800"/>
            </a:lvl3pPr>
            <a:lvl4pPr marL="1588" indent="0">
              <a:spcBef>
                <a:spcPts val="2400"/>
              </a:spcBef>
              <a:buNone/>
              <a:defRPr sz="1400"/>
            </a:lvl4pPr>
            <a:lvl5pPr marL="1588" indent="0">
              <a:spcBef>
                <a:spcPts val="2400"/>
              </a:spcBef>
              <a:buNone/>
              <a:defRPr sz="1100"/>
            </a:lvl5pPr>
            <a:lvl6pPr marL="1588" indent="0">
              <a:spcBef>
                <a:spcPts val="2400"/>
              </a:spcBef>
              <a:buNone/>
              <a:defRPr sz="2800"/>
            </a:lvl6pPr>
            <a:lvl7pPr marL="1588" indent="0">
              <a:spcBef>
                <a:spcPts val="2400"/>
              </a:spcBef>
              <a:buNone/>
              <a:defRPr sz="2800"/>
            </a:lvl7pPr>
            <a:lvl8pPr marL="1588" indent="0">
              <a:spcBef>
                <a:spcPts val="2400"/>
              </a:spcBef>
              <a:buNone/>
              <a:defRPr sz="2800"/>
            </a:lvl8pPr>
            <a:lvl9pPr marL="1588" indent="0">
              <a:spcBef>
                <a:spcPts val="2400"/>
              </a:spcBef>
              <a:buNone/>
              <a:defRPr sz="2800"/>
            </a:lvl9pPr>
          </a:lstStyle>
          <a:p>
            <a:pPr lvl="0"/>
            <a:r>
              <a:rPr lang="en-US" dirty="0"/>
              <a:t>Enter Text</a:t>
            </a:r>
          </a:p>
        </p:txBody>
      </p:sp>
      <p:sp>
        <p:nvSpPr>
          <p:cNvPr id="38" name="Text Placeholder 7">
            <a:extLst>
              <a:ext uri="{FF2B5EF4-FFF2-40B4-BE49-F238E27FC236}">
                <a16:creationId xmlns:a16="http://schemas.microsoft.com/office/drawing/2014/main" id="{97889337-D646-4EEF-ABAA-86B17D0F5D44}"/>
              </a:ext>
            </a:extLst>
          </p:cNvPr>
          <p:cNvSpPr>
            <a:spLocks noGrp="1"/>
          </p:cNvSpPr>
          <p:nvPr>
            <p:ph type="body" sz="quarter" idx="17" hasCustomPrompt="1"/>
          </p:nvPr>
        </p:nvSpPr>
        <p:spPr>
          <a:xfrm>
            <a:off x="7262970" y="2863852"/>
            <a:ext cx="1349415" cy="276999"/>
          </a:xfrm>
        </p:spPr>
        <p:txBody>
          <a:bodyPr wrap="square" anchor="ctr">
            <a:spAutoFit/>
          </a:bodyPr>
          <a:lstStyle>
            <a:lvl1pPr marL="1588" indent="0" algn="ctr">
              <a:spcBef>
                <a:spcPts val="2400"/>
              </a:spcBef>
              <a:buNone/>
              <a:defRPr sz="2000">
                <a:solidFill>
                  <a:schemeClr val="bg1"/>
                </a:solidFill>
              </a:defRPr>
            </a:lvl1pPr>
            <a:lvl2pPr marL="1588" indent="0">
              <a:spcBef>
                <a:spcPts val="2400"/>
              </a:spcBef>
              <a:buNone/>
              <a:defRPr sz="2400"/>
            </a:lvl2pPr>
            <a:lvl3pPr marL="1588" indent="0">
              <a:spcBef>
                <a:spcPts val="2400"/>
              </a:spcBef>
              <a:buNone/>
              <a:defRPr sz="1800"/>
            </a:lvl3pPr>
            <a:lvl4pPr marL="1588" indent="0">
              <a:spcBef>
                <a:spcPts val="2400"/>
              </a:spcBef>
              <a:buNone/>
              <a:defRPr sz="1400"/>
            </a:lvl4pPr>
            <a:lvl5pPr marL="1588" indent="0">
              <a:spcBef>
                <a:spcPts val="2400"/>
              </a:spcBef>
              <a:buNone/>
              <a:defRPr sz="1100"/>
            </a:lvl5pPr>
            <a:lvl6pPr marL="1588" indent="0">
              <a:spcBef>
                <a:spcPts val="2400"/>
              </a:spcBef>
              <a:buNone/>
              <a:defRPr sz="2800"/>
            </a:lvl6pPr>
            <a:lvl7pPr marL="1588" indent="0">
              <a:spcBef>
                <a:spcPts val="2400"/>
              </a:spcBef>
              <a:buNone/>
              <a:defRPr sz="2800"/>
            </a:lvl7pPr>
            <a:lvl8pPr marL="1588" indent="0">
              <a:spcBef>
                <a:spcPts val="2400"/>
              </a:spcBef>
              <a:buNone/>
              <a:defRPr sz="2800"/>
            </a:lvl8pPr>
            <a:lvl9pPr marL="1588" indent="0">
              <a:spcBef>
                <a:spcPts val="2400"/>
              </a:spcBef>
              <a:buNone/>
              <a:defRPr sz="2800"/>
            </a:lvl9pPr>
          </a:lstStyle>
          <a:p>
            <a:pPr lvl="0"/>
            <a:r>
              <a:rPr lang="en-US" dirty="0"/>
              <a:t>Enter Text</a:t>
            </a:r>
          </a:p>
        </p:txBody>
      </p:sp>
      <p:sp>
        <p:nvSpPr>
          <p:cNvPr id="39" name="Text Placeholder 7">
            <a:extLst>
              <a:ext uri="{FF2B5EF4-FFF2-40B4-BE49-F238E27FC236}">
                <a16:creationId xmlns:a16="http://schemas.microsoft.com/office/drawing/2014/main" id="{3A2C7381-B934-4481-A9AE-95238A7C1E64}"/>
              </a:ext>
            </a:extLst>
          </p:cNvPr>
          <p:cNvSpPr>
            <a:spLocks noGrp="1"/>
          </p:cNvSpPr>
          <p:nvPr>
            <p:ph type="body" sz="quarter" idx="18" hasCustomPrompt="1"/>
          </p:nvPr>
        </p:nvSpPr>
        <p:spPr>
          <a:xfrm>
            <a:off x="7360687" y="4865651"/>
            <a:ext cx="1349415" cy="276999"/>
          </a:xfrm>
        </p:spPr>
        <p:txBody>
          <a:bodyPr wrap="square" anchor="ctr">
            <a:spAutoFit/>
          </a:bodyPr>
          <a:lstStyle>
            <a:lvl1pPr marL="1588" indent="0" algn="ctr">
              <a:spcBef>
                <a:spcPts val="0"/>
              </a:spcBef>
              <a:buNone/>
              <a:defRPr sz="2000">
                <a:solidFill>
                  <a:schemeClr val="bg1"/>
                </a:solidFill>
              </a:defRPr>
            </a:lvl1pPr>
            <a:lvl2pPr marL="1588" indent="0">
              <a:spcBef>
                <a:spcPts val="2400"/>
              </a:spcBef>
              <a:buNone/>
              <a:defRPr sz="2400"/>
            </a:lvl2pPr>
            <a:lvl3pPr marL="1588" indent="0">
              <a:spcBef>
                <a:spcPts val="2400"/>
              </a:spcBef>
              <a:buNone/>
              <a:defRPr sz="1800"/>
            </a:lvl3pPr>
            <a:lvl4pPr marL="1588" indent="0">
              <a:spcBef>
                <a:spcPts val="2400"/>
              </a:spcBef>
              <a:buNone/>
              <a:defRPr sz="1400"/>
            </a:lvl4pPr>
            <a:lvl5pPr marL="1588" indent="0">
              <a:spcBef>
                <a:spcPts val="2400"/>
              </a:spcBef>
              <a:buNone/>
              <a:defRPr sz="1100"/>
            </a:lvl5pPr>
            <a:lvl6pPr marL="1588" indent="0">
              <a:spcBef>
                <a:spcPts val="2400"/>
              </a:spcBef>
              <a:buNone/>
              <a:defRPr sz="2800"/>
            </a:lvl6pPr>
            <a:lvl7pPr marL="1588" indent="0">
              <a:spcBef>
                <a:spcPts val="2400"/>
              </a:spcBef>
              <a:buNone/>
              <a:defRPr sz="2800"/>
            </a:lvl7pPr>
            <a:lvl8pPr marL="1588" indent="0">
              <a:spcBef>
                <a:spcPts val="2400"/>
              </a:spcBef>
              <a:buNone/>
              <a:defRPr sz="2800"/>
            </a:lvl8pPr>
            <a:lvl9pPr marL="1588" indent="0">
              <a:spcBef>
                <a:spcPts val="2400"/>
              </a:spcBef>
              <a:buNone/>
              <a:defRPr sz="2800"/>
            </a:lvl9pPr>
          </a:lstStyle>
          <a:p>
            <a:pPr lvl="0"/>
            <a:r>
              <a:rPr lang="en-US" dirty="0"/>
              <a:t>Enter Text</a:t>
            </a:r>
          </a:p>
        </p:txBody>
      </p:sp>
      <p:sp>
        <p:nvSpPr>
          <p:cNvPr id="40" name="Text Placeholder 7">
            <a:extLst>
              <a:ext uri="{FF2B5EF4-FFF2-40B4-BE49-F238E27FC236}">
                <a16:creationId xmlns:a16="http://schemas.microsoft.com/office/drawing/2014/main" id="{D9F0F045-F098-458E-85A1-DED27014C93F}"/>
              </a:ext>
            </a:extLst>
          </p:cNvPr>
          <p:cNvSpPr>
            <a:spLocks noGrp="1"/>
          </p:cNvSpPr>
          <p:nvPr>
            <p:ph type="body" sz="quarter" idx="19" hasCustomPrompt="1"/>
          </p:nvPr>
        </p:nvSpPr>
        <p:spPr>
          <a:xfrm>
            <a:off x="5368091" y="3598794"/>
            <a:ext cx="1349415" cy="775597"/>
          </a:xfrm>
        </p:spPr>
        <p:txBody>
          <a:bodyPr wrap="square" anchor="ctr">
            <a:spAutoFit/>
          </a:bodyPr>
          <a:lstStyle>
            <a:lvl1pPr marL="1588" indent="0" algn="ctr">
              <a:spcBef>
                <a:spcPts val="2400"/>
              </a:spcBef>
              <a:buNone/>
              <a:defRPr sz="2800">
                <a:solidFill>
                  <a:schemeClr val="bg1"/>
                </a:solidFill>
                <a:latin typeface="Segoe Print" panose="02000600000000000000" pitchFamily="2" charset="0"/>
              </a:defRPr>
            </a:lvl1pPr>
            <a:lvl2pPr marL="1588" indent="0">
              <a:spcBef>
                <a:spcPts val="2400"/>
              </a:spcBef>
              <a:buNone/>
              <a:defRPr sz="2400"/>
            </a:lvl2pPr>
            <a:lvl3pPr marL="1588" indent="0">
              <a:spcBef>
                <a:spcPts val="2400"/>
              </a:spcBef>
              <a:buNone/>
              <a:defRPr sz="1800"/>
            </a:lvl3pPr>
            <a:lvl4pPr marL="1588" indent="0">
              <a:spcBef>
                <a:spcPts val="2400"/>
              </a:spcBef>
              <a:buNone/>
              <a:defRPr sz="1400"/>
            </a:lvl4pPr>
            <a:lvl5pPr marL="1588" indent="0">
              <a:spcBef>
                <a:spcPts val="2400"/>
              </a:spcBef>
              <a:buNone/>
              <a:defRPr sz="1100"/>
            </a:lvl5pPr>
            <a:lvl6pPr marL="1588" indent="0">
              <a:spcBef>
                <a:spcPts val="2400"/>
              </a:spcBef>
              <a:buNone/>
              <a:defRPr sz="2800"/>
            </a:lvl6pPr>
            <a:lvl7pPr marL="1588" indent="0">
              <a:spcBef>
                <a:spcPts val="2400"/>
              </a:spcBef>
              <a:buNone/>
              <a:defRPr sz="2800"/>
            </a:lvl7pPr>
            <a:lvl8pPr marL="1588" indent="0">
              <a:spcBef>
                <a:spcPts val="2400"/>
              </a:spcBef>
              <a:buNone/>
              <a:defRPr sz="2800"/>
            </a:lvl8pPr>
            <a:lvl9pPr marL="1588" indent="0">
              <a:spcBef>
                <a:spcPts val="2400"/>
              </a:spcBef>
              <a:buNone/>
              <a:defRPr sz="2800"/>
            </a:lvl9pPr>
          </a:lstStyle>
          <a:p>
            <a:pPr lvl="0"/>
            <a:r>
              <a:rPr lang="en-US" dirty="0"/>
              <a:t>Enter Text</a:t>
            </a:r>
          </a:p>
        </p:txBody>
      </p:sp>
      <p:sp>
        <p:nvSpPr>
          <p:cNvPr id="41" name="Flowchart: Process 4">
            <a:extLst>
              <a:ext uri="{FF2B5EF4-FFF2-40B4-BE49-F238E27FC236}">
                <a16:creationId xmlns:a16="http://schemas.microsoft.com/office/drawing/2014/main" id="{1923DD52-9019-43B9-854B-4ECAE2D87188}"/>
              </a:ext>
            </a:extLst>
          </p:cNvPr>
          <p:cNvSpPr/>
          <p:nvPr userDrawn="1"/>
        </p:nvSpPr>
        <p:spPr>
          <a:xfrm>
            <a:off x="0" y="-15239"/>
            <a:ext cx="5307496" cy="849853"/>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7296 w 10000"/>
              <a:gd name="connsiteY2" fmla="*/ 10000 h 10000"/>
              <a:gd name="connsiteX3" fmla="*/ 0 w 10000"/>
              <a:gd name="connsiteY3" fmla="*/ 10000 h 10000"/>
              <a:gd name="connsiteX4" fmla="*/ 0 w 10000"/>
              <a:gd name="connsiteY4" fmla="*/ 0 h 10000"/>
              <a:gd name="connsiteX0" fmla="*/ 0 w 10000"/>
              <a:gd name="connsiteY0" fmla="*/ 0 h 10148"/>
              <a:gd name="connsiteX1" fmla="*/ 10000 w 10000"/>
              <a:gd name="connsiteY1" fmla="*/ 0 h 10148"/>
              <a:gd name="connsiteX2" fmla="*/ 8819 w 10000"/>
              <a:gd name="connsiteY2" fmla="*/ 10148 h 10148"/>
              <a:gd name="connsiteX3" fmla="*/ 0 w 10000"/>
              <a:gd name="connsiteY3" fmla="*/ 10000 h 10148"/>
              <a:gd name="connsiteX4" fmla="*/ 0 w 10000"/>
              <a:gd name="connsiteY4" fmla="*/ 0 h 10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148">
                <a:moveTo>
                  <a:pt x="0" y="0"/>
                </a:moveTo>
                <a:lnTo>
                  <a:pt x="10000" y="0"/>
                </a:lnTo>
                <a:lnTo>
                  <a:pt x="8819" y="10148"/>
                </a:lnTo>
                <a:lnTo>
                  <a:pt x="0" y="10000"/>
                </a:lnTo>
                <a:lnTo>
                  <a:pt x="0" y="0"/>
                </a:lnTo>
                <a:close/>
              </a:path>
            </a:pathLst>
          </a:custGeom>
          <a:solidFill>
            <a:sysClr val="windowText" lastClr="000000">
              <a:alpha val="4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42" name="Picture 41">
            <a:extLst>
              <a:ext uri="{FF2B5EF4-FFF2-40B4-BE49-F238E27FC236}">
                <a16:creationId xmlns:a16="http://schemas.microsoft.com/office/drawing/2014/main" id="{A8E50B39-C6E8-4A12-B50C-F9486EB2812C}"/>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r="76933"/>
          <a:stretch/>
        </p:blipFill>
        <p:spPr>
          <a:xfrm>
            <a:off x="-30279" y="-141604"/>
            <a:ext cx="878332" cy="1035271"/>
          </a:xfrm>
          <a:prstGeom prst="rect">
            <a:avLst/>
          </a:prstGeom>
        </p:spPr>
      </p:pic>
      <p:sp>
        <p:nvSpPr>
          <p:cNvPr id="43" name="Title 6">
            <a:extLst>
              <a:ext uri="{FF2B5EF4-FFF2-40B4-BE49-F238E27FC236}">
                <a16:creationId xmlns:a16="http://schemas.microsoft.com/office/drawing/2014/main" id="{5ABE9FE9-511D-4162-BF81-CCB91D203781}"/>
              </a:ext>
            </a:extLst>
          </p:cNvPr>
          <p:cNvSpPr>
            <a:spLocks noGrp="1"/>
          </p:cNvSpPr>
          <p:nvPr>
            <p:ph type="title" hasCustomPrompt="1"/>
          </p:nvPr>
        </p:nvSpPr>
        <p:spPr>
          <a:xfrm>
            <a:off x="840683" y="199459"/>
            <a:ext cx="3576059" cy="344710"/>
          </a:xfrm>
        </p:spPr>
        <p:txBody>
          <a:bodyPr wrap="square" anchor="ctr">
            <a:spAutoFit/>
          </a:bodyPr>
          <a:lstStyle>
            <a:lvl1pPr>
              <a:defRPr sz="2800">
                <a:solidFill>
                  <a:schemeClr val="bg1"/>
                </a:solidFill>
                <a:latin typeface="Segoe UI Light" panose="020B0502040204020203" pitchFamily="34" charset="0"/>
              </a:defRPr>
            </a:lvl1pPr>
          </a:lstStyle>
          <a:p>
            <a:r>
              <a:rPr lang="en-US" dirty="0"/>
              <a:t>Click to edit Title</a:t>
            </a:r>
            <a:endParaRPr dirty="0"/>
          </a:p>
        </p:txBody>
      </p:sp>
    </p:spTree>
    <p:extLst>
      <p:ext uri="{BB962C8B-B14F-4D97-AF65-F5344CB8AC3E}">
        <p14:creationId xmlns:p14="http://schemas.microsoft.com/office/powerpoint/2010/main" val="919870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1_Title-Only">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295FF18-4162-40B6-B16E-D96720284DCB}"/>
              </a:ext>
            </a:extLst>
          </p:cNvPr>
          <p:cNvSpPr/>
          <p:nvPr userDrawn="1"/>
        </p:nvSpPr>
        <p:spPr bwMode="gray">
          <a:xfrm>
            <a:off x="-1" y="-15238"/>
            <a:ext cx="12192001" cy="6873238"/>
          </a:xfrm>
          <a:prstGeom prst="rect">
            <a:avLst/>
          </a:prstGeom>
          <a:solidFill>
            <a:schemeClr val="bg1"/>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ndParaRPr>
          </a:p>
        </p:txBody>
      </p:sp>
      <p:pic>
        <p:nvPicPr>
          <p:cNvPr id="33" name="Picture 32">
            <a:extLst>
              <a:ext uri="{FF2B5EF4-FFF2-40B4-BE49-F238E27FC236}">
                <a16:creationId xmlns:a16="http://schemas.microsoft.com/office/drawing/2014/main" id="{2D16ED97-4557-46BB-96BC-46C471A03B5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5539" t="19206" b="1164"/>
          <a:stretch/>
        </p:blipFill>
        <p:spPr>
          <a:xfrm>
            <a:off x="-33395" y="4373"/>
            <a:ext cx="12215598" cy="6873239"/>
          </a:xfrm>
          <a:prstGeom prst="rect">
            <a:avLst/>
          </a:prstGeom>
        </p:spPr>
      </p:pic>
      <p:sp>
        <p:nvSpPr>
          <p:cNvPr id="21" name="Rectangle 20">
            <a:extLst>
              <a:ext uri="{FF2B5EF4-FFF2-40B4-BE49-F238E27FC236}">
                <a16:creationId xmlns:a16="http://schemas.microsoft.com/office/drawing/2014/main" id="{655FC14A-A40D-49BC-BEF9-D727E2BF70BD}"/>
              </a:ext>
            </a:extLst>
          </p:cNvPr>
          <p:cNvSpPr/>
          <p:nvPr userDrawn="1"/>
        </p:nvSpPr>
        <p:spPr>
          <a:xfrm>
            <a:off x="-36169" y="-7620"/>
            <a:ext cx="12233706" cy="6886576"/>
          </a:xfrm>
          <a:prstGeom prst="rect">
            <a:avLst/>
          </a:prstGeom>
          <a:solidFill>
            <a:schemeClr val="tx1">
              <a:lumMod val="50000"/>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AutoShape 17" descr="Image result for havi logistics logo">
            <a:extLst>
              <a:ext uri="{FF2B5EF4-FFF2-40B4-BE49-F238E27FC236}">
                <a16:creationId xmlns:a16="http://schemas.microsoft.com/office/drawing/2014/main" id="{54731373-9EF9-4856-AE0F-392284E7BCD5}"/>
              </a:ext>
            </a:extLst>
          </p:cNvPr>
          <p:cNvSpPr>
            <a:spLocks noChangeAspect="1" noChangeArrowheads="1"/>
          </p:cNvSpPr>
          <p:nvPr userDrawn="1"/>
        </p:nvSpPr>
        <p:spPr bwMode="auto">
          <a:xfrm>
            <a:off x="3940175" y="59810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7" name="Picture 16" descr="Oracle logo in white on red staging background" title="Oracle red badge logo">
            <a:extLst>
              <a:ext uri="{FF2B5EF4-FFF2-40B4-BE49-F238E27FC236}">
                <a16:creationId xmlns:a16="http://schemas.microsoft.com/office/drawing/2014/main" id="{4F17650A-2542-4CA2-B19E-CE995ED3083C}"/>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39877" y="6263640"/>
            <a:ext cx="1625138" cy="594360"/>
          </a:xfrm>
          <a:prstGeom prst="rect">
            <a:avLst/>
          </a:prstGeom>
        </p:spPr>
      </p:pic>
      <p:sp>
        <p:nvSpPr>
          <p:cNvPr id="4" name="Footer Placeholder 3"/>
          <p:cNvSpPr>
            <a:spLocks noGrp="1"/>
          </p:cNvSpPr>
          <p:nvPr>
            <p:ph type="ftr" sz="quarter" idx="11"/>
          </p:nvPr>
        </p:nvSpPr>
        <p:spPr/>
        <p:txBody>
          <a:bodyPr/>
          <a:lstStyle>
            <a:lvl1pPr>
              <a:defRPr>
                <a:solidFill>
                  <a:schemeClr val="bg1">
                    <a:lumMod val="95000"/>
                  </a:schemeClr>
                </a:solidFill>
              </a:defRPr>
            </a:lvl1pPr>
          </a:lstStyle>
          <a:p>
            <a:r>
              <a:rPr lang="en-US" dirty="0"/>
              <a:t>Confidential – Oracle Internal/Restricted/Highly Restricted</a:t>
            </a:r>
          </a:p>
        </p:txBody>
      </p:sp>
      <p:sp>
        <p:nvSpPr>
          <p:cNvPr id="5" name="Slide Number Placeholder 4"/>
          <p:cNvSpPr>
            <a:spLocks noGrp="1"/>
          </p:cNvSpPr>
          <p:nvPr>
            <p:ph type="sldNum" sz="quarter" idx="12"/>
          </p:nvPr>
        </p:nvSpPr>
        <p:spPr/>
        <p:txBody>
          <a:bodyPr/>
          <a:lstStyle>
            <a:lvl1pPr>
              <a:defRPr>
                <a:solidFill>
                  <a:schemeClr val="bg1">
                    <a:lumMod val="95000"/>
                  </a:schemeClr>
                </a:solidFill>
              </a:defRPr>
            </a:lvl1pPr>
          </a:lstStyle>
          <a:p>
            <a:fld id="{C51EAA63-D034-42AE-91FA-B13B9518C7BE}" type="slidenum">
              <a:rPr lang="en-US" smtClean="0"/>
              <a:pPr/>
              <a:t>‹#›</a:t>
            </a:fld>
            <a:endParaRPr lang="en-US" dirty="0"/>
          </a:p>
        </p:txBody>
      </p:sp>
      <p:sp>
        <p:nvSpPr>
          <p:cNvPr id="34" name="Text Placeholder 3">
            <a:extLst>
              <a:ext uri="{FF2B5EF4-FFF2-40B4-BE49-F238E27FC236}">
                <a16:creationId xmlns:a16="http://schemas.microsoft.com/office/drawing/2014/main" id="{08C7FF28-D0F1-4A2A-9814-3676BA83A91E}"/>
              </a:ext>
            </a:extLst>
          </p:cNvPr>
          <p:cNvSpPr>
            <a:spLocks noGrp="1"/>
          </p:cNvSpPr>
          <p:nvPr>
            <p:ph type="body" sz="half" idx="2" hasCustomPrompt="1"/>
          </p:nvPr>
        </p:nvSpPr>
        <p:spPr>
          <a:xfrm>
            <a:off x="9132887" y="230878"/>
            <a:ext cx="2735264" cy="443198"/>
          </a:xfrm>
        </p:spPr>
        <p:txBody>
          <a:bodyPr anchor="ctr">
            <a:spAutoFit/>
          </a:bodyPr>
          <a:lstStyle>
            <a:lvl1pPr marL="0" indent="0" algn="r">
              <a:spcBef>
                <a:spcPts val="0"/>
              </a:spcBef>
              <a:buClr>
                <a:schemeClr val="tx1"/>
              </a:buClr>
              <a:buFont typeface="Arial" panose="020B0604020202020204" pitchFamily="34" charset="0"/>
              <a:buNone/>
              <a:defRPr sz="3200">
                <a:solidFill>
                  <a:schemeClr val="bg1"/>
                </a:solidFill>
                <a:latin typeface="Segoe UI Light" panose="020B0502040204020203"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Add Category</a:t>
            </a:r>
            <a:endParaRPr dirty="0"/>
          </a:p>
        </p:txBody>
      </p:sp>
      <p:sp>
        <p:nvSpPr>
          <p:cNvPr id="16" name="Hexagon 15">
            <a:extLst>
              <a:ext uri="{FF2B5EF4-FFF2-40B4-BE49-F238E27FC236}">
                <a16:creationId xmlns:a16="http://schemas.microsoft.com/office/drawing/2014/main" id="{FF7BD5DA-FF9B-41C1-87AF-796F20956D89}"/>
              </a:ext>
            </a:extLst>
          </p:cNvPr>
          <p:cNvSpPr/>
          <p:nvPr userDrawn="1"/>
        </p:nvSpPr>
        <p:spPr>
          <a:xfrm>
            <a:off x="6855611" y="2121955"/>
            <a:ext cx="2181855" cy="1760795"/>
          </a:xfrm>
          <a:prstGeom prst="hexagon">
            <a:avLst>
              <a:gd name="adj" fmla="val 28623"/>
              <a:gd name="vf" fmla="val 115470"/>
            </a:avLst>
          </a:prstGeom>
          <a:solidFill>
            <a:schemeClr val="accent5">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Segoe UI Light" charset="0"/>
              <a:ea typeface="Segoe UI Light" charset="0"/>
              <a:cs typeface="Segoe UI Light" charset="0"/>
            </a:endParaRPr>
          </a:p>
        </p:txBody>
      </p:sp>
      <p:sp>
        <p:nvSpPr>
          <p:cNvPr id="19" name="Hexagon 18">
            <a:extLst>
              <a:ext uri="{FF2B5EF4-FFF2-40B4-BE49-F238E27FC236}">
                <a16:creationId xmlns:a16="http://schemas.microsoft.com/office/drawing/2014/main" id="{E53E9C43-DDD5-4A1D-A784-3E8B4D3DAF1D}"/>
              </a:ext>
            </a:extLst>
          </p:cNvPr>
          <p:cNvSpPr/>
          <p:nvPr userDrawn="1"/>
        </p:nvSpPr>
        <p:spPr>
          <a:xfrm>
            <a:off x="6901331" y="4129955"/>
            <a:ext cx="2181855" cy="1760795"/>
          </a:xfrm>
          <a:prstGeom prst="hexagon">
            <a:avLst>
              <a:gd name="adj" fmla="val 28623"/>
              <a:gd name="vf" fmla="val 115470"/>
            </a:avLst>
          </a:prstGeom>
          <a:solidFill>
            <a:schemeClr val="bg2">
              <a:lumMod val="75000"/>
              <a:alpha val="8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bg1"/>
              </a:solidFill>
              <a:latin typeface="Segoe UI Light" charset="0"/>
              <a:ea typeface="Segoe UI Light" charset="0"/>
              <a:cs typeface="Segoe UI Light" charset="0"/>
            </a:endParaRPr>
          </a:p>
        </p:txBody>
      </p:sp>
      <p:sp>
        <p:nvSpPr>
          <p:cNvPr id="20" name="Hexagon 19">
            <a:extLst>
              <a:ext uri="{FF2B5EF4-FFF2-40B4-BE49-F238E27FC236}">
                <a16:creationId xmlns:a16="http://schemas.microsoft.com/office/drawing/2014/main" id="{B4C6FF0E-42BD-4385-B80A-C163E378F8F1}"/>
              </a:ext>
            </a:extLst>
          </p:cNvPr>
          <p:cNvSpPr/>
          <p:nvPr userDrawn="1"/>
        </p:nvSpPr>
        <p:spPr>
          <a:xfrm>
            <a:off x="3130545" y="2091475"/>
            <a:ext cx="2181855" cy="1760795"/>
          </a:xfrm>
          <a:prstGeom prst="hexagon">
            <a:avLst>
              <a:gd name="adj" fmla="val 28623"/>
              <a:gd name="vf" fmla="val 115470"/>
            </a:avLst>
          </a:prstGeom>
          <a:solidFill>
            <a:schemeClr val="accent3">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bg1"/>
              </a:solidFill>
              <a:latin typeface="Segoe UI Light" charset="0"/>
              <a:ea typeface="Segoe UI Light" charset="0"/>
              <a:cs typeface="Segoe UI Light" charset="0"/>
            </a:endParaRPr>
          </a:p>
        </p:txBody>
      </p:sp>
      <p:sp>
        <p:nvSpPr>
          <p:cNvPr id="22" name="Hexagon 21">
            <a:extLst>
              <a:ext uri="{FF2B5EF4-FFF2-40B4-BE49-F238E27FC236}">
                <a16:creationId xmlns:a16="http://schemas.microsoft.com/office/drawing/2014/main" id="{A8E971A8-573B-4478-BCA6-0E037A859400}"/>
              </a:ext>
            </a:extLst>
          </p:cNvPr>
          <p:cNvSpPr/>
          <p:nvPr userDrawn="1"/>
        </p:nvSpPr>
        <p:spPr>
          <a:xfrm>
            <a:off x="4922521" y="3054274"/>
            <a:ext cx="2322970" cy="1949877"/>
          </a:xfrm>
          <a:prstGeom prst="hexagon">
            <a:avLst>
              <a:gd name="adj" fmla="val 27841"/>
              <a:gd name="vf" fmla="val 11547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2000" dirty="0">
              <a:solidFill>
                <a:schemeClr val="bg1"/>
              </a:solidFill>
            </a:endParaRPr>
          </a:p>
        </p:txBody>
      </p:sp>
      <p:sp>
        <p:nvSpPr>
          <p:cNvPr id="23" name="Hexagon 22">
            <a:extLst>
              <a:ext uri="{FF2B5EF4-FFF2-40B4-BE49-F238E27FC236}">
                <a16:creationId xmlns:a16="http://schemas.microsoft.com/office/drawing/2014/main" id="{897DAA29-620E-4569-AF0E-217515BB76DA}"/>
              </a:ext>
            </a:extLst>
          </p:cNvPr>
          <p:cNvSpPr/>
          <p:nvPr userDrawn="1"/>
        </p:nvSpPr>
        <p:spPr>
          <a:xfrm>
            <a:off x="5016353" y="1076754"/>
            <a:ext cx="2181855" cy="1760795"/>
          </a:xfrm>
          <a:prstGeom prst="hexagon">
            <a:avLst>
              <a:gd name="adj" fmla="val 28623"/>
              <a:gd name="vf" fmla="val 115470"/>
            </a:avLst>
          </a:prstGeom>
          <a:solidFill>
            <a:schemeClr val="accent6">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solidFill>
                <a:schemeClr val="bg1"/>
              </a:solidFill>
              <a:latin typeface="Segoe UI Light" charset="0"/>
              <a:ea typeface="Segoe UI Light" charset="0"/>
              <a:cs typeface="Segoe UI Light" charset="0"/>
            </a:endParaRPr>
          </a:p>
        </p:txBody>
      </p:sp>
      <p:sp>
        <p:nvSpPr>
          <p:cNvPr id="25" name="Hexagon 24">
            <a:extLst>
              <a:ext uri="{FF2B5EF4-FFF2-40B4-BE49-F238E27FC236}">
                <a16:creationId xmlns:a16="http://schemas.microsoft.com/office/drawing/2014/main" id="{89B73440-1B3B-47EF-BA63-1ED422CAB7E9}"/>
              </a:ext>
            </a:extLst>
          </p:cNvPr>
          <p:cNvSpPr/>
          <p:nvPr userDrawn="1"/>
        </p:nvSpPr>
        <p:spPr>
          <a:xfrm>
            <a:off x="3069491" y="4104373"/>
            <a:ext cx="2181855" cy="1760795"/>
          </a:xfrm>
          <a:prstGeom prst="hexagon">
            <a:avLst>
              <a:gd name="adj" fmla="val 28623"/>
              <a:gd name="vf" fmla="val 115470"/>
            </a:avLst>
          </a:prstGeom>
          <a:solidFill>
            <a:schemeClr val="accent4">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b="1" dirty="0">
              <a:solidFill>
                <a:schemeClr val="bg1"/>
              </a:solidFill>
              <a:latin typeface="Segoe UI Light" charset="0"/>
              <a:ea typeface="Segoe UI Light" charset="0"/>
              <a:cs typeface="Segoe UI Light" charset="0"/>
            </a:endParaRPr>
          </a:p>
        </p:txBody>
      </p:sp>
      <p:cxnSp>
        <p:nvCxnSpPr>
          <p:cNvPr id="26" name="Straight Connector 25">
            <a:extLst>
              <a:ext uri="{FF2B5EF4-FFF2-40B4-BE49-F238E27FC236}">
                <a16:creationId xmlns:a16="http://schemas.microsoft.com/office/drawing/2014/main" id="{5A44F84D-3876-4CA8-BDDB-C1DE1B4E7F05}"/>
              </a:ext>
            </a:extLst>
          </p:cNvPr>
          <p:cNvCxnSpPr/>
          <p:nvPr userDrawn="1"/>
        </p:nvCxnSpPr>
        <p:spPr>
          <a:xfrm>
            <a:off x="5071872" y="3397560"/>
            <a:ext cx="146304" cy="97910"/>
          </a:xfrm>
          <a:prstGeom prst="line">
            <a:avLst/>
          </a:prstGeom>
          <a:ln w="12700">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011A707A-92D9-4D82-9426-8D7EB4D19D8D}"/>
              </a:ext>
            </a:extLst>
          </p:cNvPr>
          <p:cNvCxnSpPr/>
          <p:nvPr userDrawn="1"/>
        </p:nvCxnSpPr>
        <p:spPr>
          <a:xfrm>
            <a:off x="6056684" y="2837549"/>
            <a:ext cx="0" cy="216725"/>
          </a:xfrm>
          <a:prstGeom prst="line">
            <a:avLst/>
          </a:prstGeom>
          <a:ln w="12700">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574C7EC8-D16B-4A76-B9E3-29C31305182D}"/>
              </a:ext>
            </a:extLst>
          </p:cNvPr>
          <p:cNvCxnSpPr/>
          <p:nvPr userDrawn="1"/>
        </p:nvCxnSpPr>
        <p:spPr>
          <a:xfrm flipV="1">
            <a:off x="6937248" y="3403656"/>
            <a:ext cx="152400" cy="74418"/>
          </a:xfrm>
          <a:prstGeom prst="line">
            <a:avLst/>
          </a:prstGeom>
          <a:ln w="12700">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FA0DFEEF-A0CC-424D-9E34-56F4740886D7}"/>
              </a:ext>
            </a:extLst>
          </p:cNvPr>
          <p:cNvCxnSpPr/>
          <p:nvPr userDrawn="1"/>
        </p:nvCxnSpPr>
        <p:spPr>
          <a:xfrm>
            <a:off x="6986016" y="4482070"/>
            <a:ext cx="153058" cy="79248"/>
          </a:xfrm>
          <a:prstGeom prst="line">
            <a:avLst/>
          </a:prstGeom>
          <a:ln w="12700">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917EEA9-40D4-4724-8106-9A51EFB385DB}"/>
              </a:ext>
            </a:extLst>
          </p:cNvPr>
          <p:cNvCxnSpPr/>
          <p:nvPr userDrawn="1"/>
        </p:nvCxnSpPr>
        <p:spPr>
          <a:xfrm>
            <a:off x="6056684" y="5004151"/>
            <a:ext cx="39316" cy="1841491"/>
          </a:xfrm>
          <a:prstGeom prst="line">
            <a:avLst/>
          </a:prstGeom>
          <a:ln w="38100">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D5BF21C-BB19-4FD9-A804-DE4E050B92A6}"/>
              </a:ext>
            </a:extLst>
          </p:cNvPr>
          <p:cNvCxnSpPr/>
          <p:nvPr userDrawn="1"/>
        </p:nvCxnSpPr>
        <p:spPr>
          <a:xfrm flipV="1">
            <a:off x="5021281" y="4479979"/>
            <a:ext cx="152400" cy="74418"/>
          </a:xfrm>
          <a:prstGeom prst="line">
            <a:avLst/>
          </a:prstGeom>
          <a:ln w="12700">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35" name="Text Placeholder 7">
            <a:extLst>
              <a:ext uri="{FF2B5EF4-FFF2-40B4-BE49-F238E27FC236}">
                <a16:creationId xmlns:a16="http://schemas.microsoft.com/office/drawing/2014/main" id="{6AAA6408-97E8-493E-BF89-18BE2581DB48}"/>
              </a:ext>
            </a:extLst>
          </p:cNvPr>
          <p:cNvSpPr>
            <a:spLocks noGrp="1"/>
          </p:cNvSpPr>
          <p:nvPr>
            <p:ph type="body" sz="quarter" idx="14" hasCustomPrompt="1"/>
          </p:nvPr>
        </p:nvSpPr>
        <p:spPr>
          <a:xfrm>
            <a:off x="3436142" y="4857466"/>
            <a:ext cx="1349415" cy="276999"/>
          </a:xfrm>
        </p:spPr>
        <p:txBody>
          <a:bodyPr wrap="square" anchor="ctr">
            <a:spAutoFit/>
          </a:bodyPr>
          <a:lstStyle>
            <a:lvl1pPr marL="1588" indent="0" algn="ctr">
              <a:spcBef>
                <a:spcPts val="2400"/>
              </a:spcBef>
              <a:buNone/>
              <a:defRPr sz="2000">
                <a:solidFill>
                  <a:schemeClr val="bg1"/>
                </a:solidFill>
              </a:defRPr>
            </a:lvl1pPr>
            <a:lvl2pPr marL="1588" indent="0">
              <a:spcBef>
                <a:spcPts val="2400"/>
              </a:spcBef>
              <a:buNone/>
              <a:defRPr sz="2400"/>
            </a:lvl2pPr>
            <a:lvl3pPr marL="1588" indent="0">
              <a:spcBef>
                <a:spcPts val="2400"/>
              </a:spcBef>
              <a:buNone/>
              <a:defRPr sz="1800"/>
            </a:lvl3pPr>
            <a:lvl4pPr marL="1588" indent="0">
              <a:spcBef>
                <a:spcPts val="2400"/>
              </a:spcBef>
              <a:buNone/>
              <a:defRPr sz="1400"/>
            </a:lvl4pPr>
            <a:lvl5pPr marL="1588" indent="0">
              <a:spcBef>
                <a:spcPts val="2400"/>
              </a:spcBef>
              <a:buNone/>
              <a:defRPr sz="1100"/>
            </a:lvl5pPr>
            <a:lvl6pPr marL="1588" indent="0">
              <a:spcBef>
                <a:spcPts val="2400"/>
              </a:spcBef>
              <a:buNone/>
              <a:defRPr sz="2800"/>
            </a:lvl6pPr>
            <a:lvl7pPr marL="1588" indent="0">
              <a:spcBef>
                <a:spcPts val="2400"/>
              </a:spcBef>
              <a:buNone/>
              <a:defRPr sz="2800"/>
            </a:lvl7pPr>
            <a:lvl8pPr marL="1588" indent="0">
              <a:spcBef>
                <a:spcPts val="2400"/>
              </a:spcBef>
              <a:buNone/>
              <a:defRPr sz="2800"/>
            </a:lvl8pPr>
            <a:lvl9pPr marL="1588" indent="0">
              <a:spcBef>
                <a:spcPts val="2400"/>
              </a:spcBef>
              <a:buNone/>
              <a:defRPr sz="2800"/>
            </a:lvl9pPr>
          </a:lstStyle>
          <a:p>
            <a:pPr lvl="0"/>
            <a:r>
              <a:rPr lang="en-US" dirty="0"/>
              <a:t>Enter Text</a:t>
            </a:r>
          </a:p>
        </p:txBody>
      </p:sp>
      <p:sp>
        <p:nvSpPr>
          <p:cNvPr id="36" name="Text Placeholder 7">
            <a:extLst>
              <a:ext uri="{FF2B5EF4-FFF2-40B4-BE49-F238E27FC236}">
                <a16:creationId xmlns:a16="http://schemas.microsoft.com/office/drawing/2014/main" id="{1A5E77AE-B323-4B06-B8A5-F576FFFF2621}"/>
              </a:ext>
            </a:extLst>
          </p:cNvPr>
          <p:cNvSpPr>
            <a:spLocks noGrp="1"/>
          </p:cNvSpPr>
          <p:nvPr>
            <p:ph type="body" sz="quarter" idx="15" hasCustomPrompt="1"/>
          </p:nvPr>
        </p:nvSpPr>
        <p:spPr>
          <a:xfrm>
            <a:off x="3531400" y="2807411"/>
            <a:ext cx="1349415" cy="276999"/>
          </a:xfrm>
        </p:spPr>
        <p:txBody>
          <a:bodyPr wrap="square" anchor="ctr">
            <a:spAutoFit/>
          </a:bodyPr>
          <a:lstStyle>
            <a:lvl1pPr marL="1588" indent="0" algn="ctr">
              <a:spcBef>
                <a:spcPts val="2400"/>
              </a:spcBef>
              <a:buNone/>
              <a:defRPr sz="2000">
                <a:solidFill>
                  <a:schemeClr val="bg1"/>
                </a:solidFill>
              </a:defRPr>
            </a:lvl1pPr>
            <a:lvl2pPr marL="1588" indent="0">
              <a:spcBef>
                <a:spcPts val="2400"/>
              </a:spcBef>
              <a:buNone/>
              <a:defRPr sz="2400"/>
            </a:lvl2pPr>
            <a:lvl3pPr marL="1588" indent="0">
              <a:spcBef>
                <a:spcPts val="2400"/>
              </a:spcBef>
              <a:buNone/>
              <a:defRPr sz="1800"/>
            </a:lvl3pPr>
            <a:lvl4pPr marL="1588" indent="0">
              <a:spcBef>
                <a:spcPts val="2400"/>
              </a:spcBef>
              <a:buNone/>
              <a:defRPr sz="1400"/>
            </a:lvl4pPr>
            <a:lvl5pPr marL="1588" indent="0">
              <a:spcBef>
                <a:spcPts val="2400"/>
              </a:spcBef>
              <a:buNone/>
              <a:defRPr sz="1100"/>
            </a:lvl5pPr>
            <a:lvl6pPr marL="1588" indent="0">
              <a:spcBef>
                <a:spcPts val="2400"/>
              </a:spcBef>
              <a:buNone/>
              <a:defRPr sz="2800"/>
            </a:lvl6pPr>
            <a:lvl7pPr marL="1588" indent="0">
              <a:spcBef>
                <a:spcPts val="2400"/>
              </a:spcBef>
              <a:buNone/>
              <a:defRPr sz="2800"/>
            </a:lvl7pPr>
            <a:lvl8pPr marL="1588" indent="0">
              <a:spcBef>
                <a:spcPts val="2400"/>
              </a:spcBef>
              <a:buNone/>
              <a:defRPr sz="2800"/>
            </a:lvl8pPr>
            <a:lvl9pPr marL="1588" indent="0">
              <a:spcBef>
                <a:spcPts val="2400"/>
              </a:spcBef>
              <a:buNone/>
              <a:defRPr sz="2800"/>
            </a:lvl9pPr>
          </a:lstStyle>
          <a:p>
            <a:pPr lvl="0"/>
            <a:r>
              <a:rPr lang="en-US" dirty="0"/>
              <a:t>Enter Text</a:t>
            </a:r>
          </a:p>
        </p:txBody>
      </p:sp>
      <p:sp>
        <p:nvSpPr>
          <p:cNvPr id="37" name="Text Placeholder 7">
            <a:extLst>
              <a:ext uri="{FF2B5EF4-FFF2-40B4-BE49-F238E27FC236}">
                <a16:creationId xmlns:a16="http://schemas.microsoft.com/office/drawing/2014/main" id="{1A59733A-08DD-4378-9B3E-AAB1E3A9FAB3}"/>
              </a:ext>
            </a:extLst>
          </p:cNvPr>
          <p:cNvSpPr>
            <a:spLocks noGrp="1"/>
          </p:cNvSpPr>
          <p:nvPr>
            <p:ph type="body" sz="quarter" idx="16" hasCustomPrompt="1"/>
          </p:nvPr>
        </p:nvSpPr>
        <p:spPr>
          <a:xfrm>
            <a:off x="5421291" y="1818652"/>
            <a:ext cx="1349415" cy="276999"/>
          </a:xfrm>
        </p:spPr>
        <p:txBody>
          <a:bodyPr wrap="square" anchor="ctr">
            <a:spAutoFit/>
          </a:bodyPr>
          <a:lstStyle>
            <a:lvl1pPr marL="1588" indent="0" algn="ctr">
              <a:spcBef>
                <a:spcPts val="2400"/>
              </a:spcBef>
              <a:buNone/>
              <a:defRPr sz="2000">
                <a:solidFill>
                  <a:schemeClr val="bg1"/>
                </a:solidFill>
              </a:defRPr>
            </a:lvl1pPr>
            <a:lvl2pPr marL="1588" indent="0">
              <a:spcBef>
                <a:spcPts val="2400"/>
              </a:spcBef>
              <a:buNone/>
              <a:defRPr sz="2400"/>
            </a:lvl2pPr>
            <a:lvl3pPr marL="1588" indent="0">
              <a:spcBef>
                <a:spcPts val="2400"/>
              </a:spcBef>
              <a:buNone/>
              <a:defRPr sz="1800"/>
            </a:lvl3pPr>
            <a:lvl4pPr marL="1588" indent="0">
              <a:spcBef>
                <a:spcPts val="2400"/>
              </a:spcBef>
              <a:buNone/>
              <a:defRPr sz="1400"/>
            </a:lvl4pPr>
            <a:lvl5pPr marL="1588" indent="0">
              <a:spcBef>
                <a:spcPts val="2400"/>
              </a:spcBef>
              <a:buNone/>
              <a:defRPr sz="1100"/>
            </a:lvl5pPr>
            <a:lvl6pPr marL="1588" indent="0">
              <a:spcBef>
                <a:spcPts val="2400"/>
              </a:spcBef>
              <a:buNone/>
              <a:defRPr sz="2800"/>
            </a:lvl6pPr>
            <a:lvl7pPr marL="1588" indent="0">
              <a:spcBef>
                <a:spcPts val="2400"/>
              </a:spcBef>
              <a:buNone/>
              <a:defRPr sz="2800"/>
            </a:lvl7pPr>
            <a:lvl8pPr marL="1588" indent="0">
              <a:spcBef>
                <a:spcPts val="2400"/>
              </a:spcBef>
              <a:buNone/>
              <a:defRPr sz="2800"/>
            </a:lvl8pPr>
            <a:lvl9pPr marL="1588" indent="0">
              <a:spcBef>
                <a:spcPts val="2400"/>
              </a:spcBef>
              <a:buNone/>
              <a:defRPr sz="2800"/>
            </a:lvl9pPr>
          </a:lstStyle>
          <a:p>
            <a:pPr lvl="0"/>
            <a:r>
              <a:rPr lang="en-US" dirty="0"/>
              <a:t>Enter Text</a:t>
            </a:r>
          </a:p>
        </p:txBody>
      </p:sp>
      <p:sp>
        <p:nvSpPr>
          <p:cNvPr id="38" name="Text Placeholder 7">
            <a:extLst>
              <a:ext uri="{FF2B5EF4-FFF2-40B4-BE49-F238E27FC236}">
                <a16:creationId xmlns:a16="http://schemas.microsoft.com/office/drawing/2014/main" id="{97889337-D646-4EEF-ABAA-86B17D0F5D44}"/>
              </a:ext>
            </a:extLst>
          </p:cNvPr>
          <p:cNvSpPr>
            <a:spLocks noGrp="1"/>
          </p:cNvSpPr>
          <p:nvPr>
            <p:ph type="body" sz="quarter" idx="17" hasCustomPrompt="1"/>
          </p:nvPr>
        </p:nvSpPr>
        <p:spPr>
          <a:xfrm>
            <a:off x="7262970" y="2863852"/>
            <a:ext cx="1349415" cy="276999"/>
          </a:xfrm>
        </p:spPr>
        <p:txBody>
          <a:bodyPr wrap="square" anchor="ctr">
            <a:spAutoFit/>
          </a:bodyPr>
          <a:lstStyle>
            <a:lvl1pPr marL="1588" indent="0" algn="ctr">
              <a:spcBef>
                <a:spcPts val="2400"/>
              </a:spcBef>
              <a:buNone/>
              <a:defRPr sz="2000">
                <a:solidFill>
                  <a:schemeClr val="bg1"/>
                </a:solidFill>
              </a:defRPr>
            </a:lvl1pPr>
            <a:lvl2pPr marL="1588" indent="0">
              <a:spcBef>
                <a:spcPts val="2400"/>
              </a:spcBef>
              <a:buNone/>
              <a:defRPr sz="2400"/>
            </a:lvl2pPr>
            <a:lvl3pPr marL="1588" indent="0">
              <a:spcBef>
                <a:spcPts val="2400"/>
              </a:spcBef>
              <a:buNone/>
              <a:defRPr sz="1800"/>
            </a:lvl3pPr>
            <a:lvl4pPr marL="1588" indent="0">
              <a:spcBef>
                <a:spcPts val="2400"/>
              </a:spcBef>
              <a:buNone/>
              <a:defRPr sz="1400"/>
            </a:lvl4pPr>
            <a:lvl5pPr marL="1588" indent="0">
              <a:spcBef>
                <a:spcPts val="2400"/>
              </a:spcBef>
              <a:buNone/>
              <a:defRPr sz="1100"/>
            </a:lvl5pPr>
            <a:lvl6pPr marL="1588" indent="0">
              <a:spcBef>
                <a:spcPts val="2400"/>
              </a:spcBef>
              <a:buNone/>
              <a:defRPr sz="2800"/>
            </a:lvl6pPr>
            <a:lvl7pPr marL="1588" indent="0">
              <a:spcBef>
                <a:spcPts val="2400"/>
              </a:spcBef>
              <a:buNone/>
              <a:defRPr sz="2800"/>
            </a:lvl7pPr>
            <a:lvl8pPr marL="1588" indent="0">
              <a:spcBef>
                <a:spcPts val="2400"/>
              </a:spcBef>
              <a:buNone/>
              <a:defRPr sz="2800"/>
            </a:lvl8pPr>
            <a:lvl9pPr marL="1588" indent="0">
              <a:spcBef>
                <a:spcPts val="2400"/>
              </a:spcBef>
              <a:buNone/>
              <a:defRPr sz="2800"/>
            </a:lvl9pPr>
          </a:lstStyle>
          <a:p>
            <a:pPr lvl="0"/>
            <a:r>
              <a:rPr lang="en-US" dirty="0"/>
              <a:t>Enter Text</a:t>
            </a:r>
          </a:p>
        </p:txBody>
      </p:sp>
      <p:sp>
        <p:nvSpPr>
          <p:cNvPr id="39" name="Text Placeholder 7">
            <a:extLst>
              <a:ext uri="{FF2B5EF4-FFF2-40B4-BE49-F238E27FC236}">
                <a16:creationId xmlns:a16="http://schemas.microsoft.com/office/drawing/2014/main" id="{3A2C7381-B934-4481-A9AE-95238A7C1E64}"/>
              </a:ext>
            </a:extLst>
          </p:cNvPr>
          <p:cNvSpPr>
            <a:spLocks noGrp="1"/>
          </p:cNvSpPr>
          <p:nvPr>
            <p:ph type="body" sz="quarter" idx="18" hasCustomPrompt="1"/>
          </p:nvPr>
        </p:nvSpPr>
        <p:spPr>
          <a:xfrm>
            <a:off x="7360687" y="4865651"/>
            <a:ext cx="1349415" cy="276999"/>
          </a:xfrm>
        </p:spPr>
        <p:txBody>
          <a:bodyPr wrap="square" anchor="ctr">
            <a:spAutoFit/>
          </a:bodyPr>
          <a:lstStyle>
            <a:lvl1pPr marL="1588" indent="0" algn="ctr">
              <a:spcBef>
                <a:spcPts val="0"/>
              </a:spcBef>
              <a:buNone/>
              <a:defRPr sz="2000">
                <a:solidFill>
                  <a:schemeClr val="bg1"/>
                </a:solidFill>
              </a:defRPr>
            </a:lvl1pPr>
            <a:lvl2pPr marL="1588" indent="0">
              <a:spcBef>
                <a:spcPts val="2400"/>
              </a:spcBef>
              <a:buNone/>
              <a:defRPr sz="2400"/>
            </a:lvl2pPr>
            <a:lvl3pPr marL="1588" indent="0">
              <a:spcBef>
                <a:spcPts val="2400"/>
              </a:spcBef>
              <a:buNone/>
              <a:defRPr sz="1800"/>
            </a:lvl3pPr>
            <a:lvl4pPr marL="1588" indent="0">
              <a:spcBef>
                <a:spcPts val="2400"/>
              </a:spcBef>
              <a:buNone/>
              <a:defRPr sz="1400"/>
            </a:lvl4pPr>
            <a:lvl5pPr marL="1588" indent="0">
              <a:spcBef>
                <a:spcPts val="2400"/>
              </a:spcBef>
              <a:buNone/>
              <a:defRPr sz="1100"/>
            </a:lvl5pPr>
            <a:lvl6pPr marL="1588" indent="0">
              <a:spcBef>
                <a:spcPts val="2400"/>
              </a:spcBef>
              <a:buNone/>
              <a:defRPr sz="2800"/>
            </a:lvl6pPr>
            <a:lvl7pPr marL="1588" indent="0">
              <a:spcBef>
                <a:spcPts val="2400"/>
              </a:spcBef>
              <a:buNone/>
              <a:defRPr sz="2800"/>
            </a:lvl7pPr>
            <a:lvl8pPr marL="1588" indent="0">
              <a:spcBef>
                <a:spcPts val="2400"/>
              </a:spcBef>
              <a:buNone/>
              <a:defRPr sz="2800"/>
            </a:lvl8pPr>
            <a:lvl9pPr marL="1588" indent="0">
              <a:spcBef>
                <a:spcPts val="2400"/>
              </a:spcBef>
              <a:buNone/>
              <a:defRPr sz="2800"/>
            </a:lvl9pPr>
          </a:lstStyle>
          <a:p>
            <a:pPr lvl="0"/>
            <a:r>
              <a:rPr lang="en-US" dirty="0"/>
              <a:t>Enter Text</a:t>
            </a:r>
          </a:p>
        </p:txBody>
      </p:sp>
      <p:sp>
        <p:nvSpPr>
          <p:cNvPr id="40" name="Text Placeholder 7">
            <a:extLst>
              <a:ext uri="{FF2B5EF4-FFF2-40B4-BE49-F238E27FC236}">
                <a16:creationId xmlns:a16="http://schemas.microsoft.com/office/drawing/2014/main" id="{D9F0F045-F098-458E-85A1-DED27014C93F}"/>
              </a:ext>
            </a:extLst>
          </p:cNvPr>
          <p:cNvSpPr>
            <a:spLocks noGrp="1"/>
          </p:cNvSpPr>
          <p:nvPr>
            <p:ph type="body" sz="quarter" idx="19" hasCustomPrompt="1"/>
          </p:nvPr>
        </p:nvSpPr>
        <p:spPr>
          <a:xfrm>
            <a:off x="5368091" y="3598794"/>
            <a:ext cx="1349415" cy="775597"/>
          </a:xfrm>
        </p:spPr>
        <p:txBody>
          <a:bodyPr wrap="square" anchor="ctr">
            <a:spAutoFit/>
          </a:bodyPr>
          <a:lstStyle>
            <a:lvl1pPr marL="1588" indent="0" algn="ctr">
              <a:spcBef>
                <a:spcPts val="2400"/>
              </a:spcBef>
              <a:buNone/>
              <a:defRPr sz="2800">
                <a:solidFill>
                  <a:schemeClr val="bg1"/>
                </a:solidFill>
                <a:latin typeface="Segoe Print" panose="02000600000000000000" pitchFamily="2" charset="0"/>
              </a:defRPr>
            </a:lvl1pPr>
            <a:lvl2pPr marL="1588" indent="0">
              <a:spcBef>
                <a:spcPts val="2400"/>
              </a:spcBef>
              <a:buNone/>
              <a:defRPr sz="2400"/>
            </a:lvl2pPr>
            <a:lvl3pPr marL="1588" indent="0">
              <a:spcBef>
                <a:spcPts val="2400"/>
              </a:spcBef>
              <a:buNone/>
              <a:defRPr sz="1800"/>
            </a:lvl3pPr>
            <a:lvl4pPr marL="1588" indent="0">
              <a:spcBef>
                <a:spcPts val="2400"/>
              </a:spcBef>
              <a:buNone/>
              <a:defRPr sz="1400"/>
            </a:lvl4pPr>
            <a:lvl5pPr marL="1588" indent="0">
              <a:spcBef>
                <a:spcPts val="2400"/>
              </a:spcBef>
              <a:buNone/>
              <a:defRPr sz="1100"/>
            </a:lvl5pPr>
            <a:lvl6pPr marL="1588" indent="0">
              <a:spcBef>
                <a:spcPts val="2400"/>
              </a:spcBef>
              <a:buNone/>
              <a:defRPr sz="2800"/>
            </a:lvl6pPr>
            <a:lvl7pPr marL="1588" indent="0">
              <a:spcBef>
                <a:spcPts val="2400"/>
              </a:spcBef>
              <a:buNone/>
              <a:defRPr sz="2800"/>
            </a:lvl7pPr>
            <a:lvl8pPr marL="1588" indent="0">
              <a:spcBef>
                <a:spcPts val="2400"/>
              </a:spcBef>
              <a:buNone/>
              <a:defRPr sz="2800"/>
            </a:lvl8pPr>
            <a:lvl9pPr marL="1588" indent="0">
              <a:spcBef>
                <a:spcPts val="2400"/>
              </a:spcBef>
              <a:buNone/>
              <a:defRPr sz="2800"/>
            </a:lvl9pPr>
          </a:lstStyle>
          <a:p>
            <a:pPr lvl="0"/>
            <a:r>
              <a:rPr lang="en-US" dirty="0"/>
              <a:t>Enter Text</a:t>
            </a:r>
          </a:p>
        </p:txBody>
      </p:sp>
      <p:sp>
        <p:nvSpPr>
          <p:cNvPr id="42" name="Flowchart: Process 4">
            <a:extLst>
              <a:ext uri="{FF2B5EF4-FFF2-40B4-BE49-F238E27FC236}">
                <a16:creationId xmlns:a16="http://schemas.microsoft.com/office/drawing/2014/main" id="{40F546B9-F325-4787-A22E-5BA6965EF377}"/>
              </a:ext>
            </a:extLst>
          </p:cNvPr>
          <p:cNvSpPr/>
          <p:nvPr userDrawn="1"/>
        </p:nvSpPr>
        <p:spPr>
          <a:xfrm>
            <a:off x="-29817" y="4639"/>
            <a:ext cx="5307496" cy="849853"/>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7296 w 10000"/>
              <a:gd name="connsiteY2" fmla="*/ 10000 h 10000"/>
              <a:gd name="connsiteX3" fmla="*/ 0 w 10000"/>
              <a:gd name="connsiteY3" fmla="*/ 10000 h 10000"/>
              <a:gd name="connsiteX4" fmla="*/ 0 w 10000"/>
              <a:gd name="connsiteY4" fmla="*/ 0 h 10000"/>
              <a:gd name="connsiteX0" fmla="*/ 0 w 10000"/>
              <a:gd name="connsiteY0" fmla="*/ 0 h 10148"/>
              <a:gd name="connsiteX1" fmla="*/ 10000 w 10000"/>
              <a:gd name="connsiteY1" fmla="*/ 0 h 10148"/>
              <a:gd name="connsiteX2" fmla="*/ 8819 w 10000"/>
              <a:gd name="connsiteY2" fmla="*/ 10148 h 10148"/>
              <a:gd name="connsiteX3" fmla="*/ 0 w 10000"/>
              <a:gd name="connsiteY3" fmla="*/ 10000 h 10148"/>
              <a:gd name="connsiteX4" fmla="*/ 0 w 10000"/>
              <a:gd name="connsiteY4" fmla="*/ 0 h 10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148">
                <a:moveTo>
                  <a:pt x="0" y="0"/>
                </a:moveTo>
                <a:lnTo>
                  <a:pt x="10000" y="0"/>
                </a:lnTo>
                <a:lnTo>
                  <a:pt x="8819" y="10148"/>
                </a:lnTo>
                <a:lnTo>
                  <a:pt x="0" y="10000"/>
                </a:lnTo>
                <a:lnTo>
                  <a:pt x="0" y="0"/>
                </a:lnTo>
                <a:close/>
              </a:path>
            </a:pathLst>
          </a:custGeom>
          <a:solidFill>
            <a:sysClr val="windowText" lastClr="000000">
              <a:alpha val="4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43" name="Picture 42">
            <a:extLst>
              <a:ext uri="{FF2B5EF4-FFF2-40B4-BE49-F238E27FC236}">
                <a16:creationId xmlns:a16="http://schemas.microsoft.com/office/drawing/2014/main" id="{CA059078-F990-4F26-B15E-2615B6E1D916}"/>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r="76933"/>
          <a:stretch/>
        </p:blipFill>
        <p:spPr>
          <a:xfrm>
            <a:off x="-30279" y="-141604"/>
            <a:ext cx="878332" cy="1035271"/>
          </a:xfrm>
          <a:prstGeom prst="rect">
            <a:avLst/>
          </a:prstGeom>
        </p:spPr>
      </p:pic>
      <p:sp>
        <p:nvSpPr>
          <p:cNvPr id="44" name="Title 6">
            <a:extLst>
              <a:ext uri="{FF2B5EF4-FFF2-40B4-BE49-F238E27FC236}">
                <a16:creationId xmlns:a16="http://schemas.microsoft.com/office/drawing/2014/main" id="{1922093E-F47E-4FF3-A150-51E65051040E}"/>
              </a:ext>
            </a:extLst>
          </p:cNvPr>
          <p:cNvSpPr>
            <a:spLocks noGrp="1"/>
          </p:cNvSpPr>
          <p:nvPr>
            <p:ph type="title" hasCustomPrompt="1"/>
          </p:nvPr>
        </p:nvSpPr>
        <p:spPr>
          <a:xfrm>
            <a:off x="840683" y="199459"/>
            <a:ext cx="3576059" cy="344710"/>
          </a:xfrm>
        </p:spPr>
        <p:txBody>
          <a:bodyPr wrap="square" anchor="ctr">
            <a:spAutoFit/>
          </a:bodyPr>
          <a:lstStyle>
            <a:lvl1pPr>
              <a:defRPr sz="2800">
                <a:solidFill>
                  <a:schemeClr val="bg1"/>
                </a:solidFill>
                <a:latin typeface="Segoe UI Light" panose="020B0502040204020203" pitchFamily="34" charset="0"/>
              </a:defRPr>
            </a:lvl1pPr>
          </a:lstStyle>
          <a:p>
            <a:r>
              <a:rPr lang="en-US" dirty="0"/>
              <a:t>Click to edit Title</a:t>
            </a:r>
            <a:endParaRPr dirty="0"/>
          </a:p>
        </p:txBody>
      </p:sp>
    </p:spTree>
    <p:extLst>
      <p:ext uri="{BB962C8B-B14F-4D97-AF65-F5344CB8AC3E}">
        <p14:creationId xmlns:p14="http://schemas.microsoft.com/office/powerpoint/2010/main" val="518779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4_Title-Only">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295FF18-4162-40B6-B16E-D96720284DCB}"/>
              </a:ext>
            </a:extLst>
          </p:cNvPr>
          <p:cNvSpPr/>
          <p:nvPr userDrawn="1"/>
        </p:nvSpPr>
        <p:spPr bwMode="gray">
          <a:xfrm>
            <a:off x="-1" y="-15238"/>
            <a:ext cx="12192001" cy="6873238"/>
          </a:xfrm>
          <a:prstGeom prst="rect">
            <a:avLst/>
          </a:prstGeom>
          <a:solidFill>
            <a:schemeClr val="bg1"/>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ndParaRPr>
          </a:p>
        </p:txBody>
      </p:sp>
      <p:pic>
        <p:nvPicPr>
          <p:cNvPr id="33" name="Picture 32">
            <a:extLst>
              <a:ext uri="{FF2B5EF4-FFF2-40B4-BE49-F238E27FC236}">
                <a16:creationId xmlns:a16="http://schemas.microsoft.com/office/drawing/2014/main" id="{2D16ED97-4557-46BB-96BC-46C471A03B5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5539" t="19206" b="1164"/>
          <a:stretch/>
        </p:blipFill>
        <p:spPr>
          <a:xfrm>
            <a:off x="-33395" y="4373"/>
            <a:ext cx="12215598" cy="6873239"/>
          </a:xfrm>
          <a:prstGeom prst="rect">
            <a:avLst/>
          </a:prstGeom>
        </p:spPr>
      </p:pic>
      <p:sp>
        <p:nvSpPr>
          <p:cNvPr id="21" name="Rectangle 20">
            <a:extLst>
              <a:ext uri="{FF2B5EF4-FFF2-40B4-BE49-F238E27FC236}">
                <a16:creationId xmlns:a16="http://schemas.microsoft.com/office/drawing/2014/main" id="{655FC14A-A40D-49BC-BEF9-D727E2BF70BD}"/>
              </a:ext>
            </a:extLst>
          </p:cNvPr>
          <p:cNvSpPr/>
          <p:nvPr userDrawn="1"/>
        </p:nvSpPr>
        <p:spPr>
          <a:xfrm>
            <a:off x="-36169" y="-7620"/>
            <a:ext cx="12233706" cy="6886576"/>
          </a:xfrm>
          <a:prstGeom prst="rect">
            <a:avLst/>
          </a:prstGeom>
          <a:solidFill>
            <a:schemeClr val="tx1">
              <a:lumMod val="50000"/>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AutoShape 17" descr="Image result for havi logistics logo">
            <a:extLst>
              <a:ext uri="{FF2B5EF4-FFF2-40B4-BE49-F238E27FC236}">
                <a16:creationId xmlns:a16="http://schemas.microsoft.com/office/drawing/2014/main" id="{54731373-9EF9-4856-AE0F-392284E7BCD5}"/>
              </a:ext>
            </a:extLst>
          </p:cNvPr>
          <p:cNvSpPr>
            <a:spLocks noChangeAspect="1" noChangeArrowheads="1"/>
          </p:cNvSpPr>
          <p:nvPr userDrawn="1"/>
        </p:nvSpPr>
        <p:spPr bwMode="auto">
          <a:xfrm>
            <a:off x="3940175" y="59810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7" name="Picture 16" descr="Oracle logo in white on red staging background" title="Oracle red badge logo">
            <a:extLst>
              <a:ext uri="{FF2B5EF4-FFF2-40B4-BE49-F238E27FC236}">
                <a16:creationId xmlns:a16="http://schemas.microsoft.com/office/drawing/2014/main" id="{4F17650A-2542-4CA2-B19E-CE995ED3083C}"/>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39877" y="6263640"/>
            <a:ext cx="1625138" cy="594360"/>
          </a:xfrm>
          <a:prstGeom prst="rect">
            <a:avLst/>
          </a:prstGeom>
        </p:spPr>
      </p:pic>
      <p:sp>
        <p:nvSpPr>
          <p:cNvPr id="4" name="Footer Placeholder 3"/>
          <p:cNvSpPr>
            <a:spLocks noGrp="1"/>
          </p:cNvSpPr>
          <p:nvPr>
            <p:ph type="ftr" sz="quarter" idx="11"/>
          </p:nvPr>
        </p:nvSpPr>
        <p:spPr/>
        <p:txBody>
          <a:bodyPr/>
          <a:lstStyle>
            <a:lvl1pPr>
              <a:defRPr>
                <a:solidFill>
                  <a:schemeClr val="bg1">
                    <a:lumMod val="95000"/>
                  </a:schemeClr>
                </a:solidFill>
              </a:defRPr>
            </a:lvl1pPr>
          </a:lstStyle>
          <a:p>
            <a:r>
              <a:rPr lang="en-US" dirty="0"/>
              <a:t>Confidential – Oracle Internal/Restricted/Highly Restricted</a:t>
            </a:r>
          </a:p>
        </p:txBody>
      </p:sp>
      <p:sp>
        <p:nvSpPr>
          <p:cNvPr id="5" name="Slide Number Placeholder 4"/>
          <p:cNvSpPr>
            <a:spLocks noGrp="1"/>
          </p:cNvSpPr>
          <p:nvPr>
            <p:ph type="sldNum" sz="quarter" idx="12"/>
          </p:nvPr>
        </p:nvSpPr>
        <p:spPr/>
        <p:txBody>
          <a:bodyPr/>
          <a:lstStyle>
            <a:lvl1pPr>
              <a:defRPr>
                <a:solidFill>
                  <a:schemeClr val="bg1">
                    <a:lumMod val="95000"/>
                  </a:schemeClr>
                </a:solidFill>
              </a:defRPr>
            </a:lvl1pPr>
          </a:lstStyle>
          <a:p>
            <a:fld id="{C51EAA63-D034-42AE-91FA-B13B9518C7BE}" type="slidenum">
              <a:rPr lang="en-US" smtClean="0"/>
              <a:pPr/>
              <a:t>‹#›</a:t>
            </a:fld>
            <a:endParaRPr lang="en-US" dirty="0"/>
          </a:p>
        </p:txBody>
      </p:sp>
      <p:sp>
        <p:nvSpPr>
          <p:cNvPr id="42" name="AutoShape 17" descr="Image result for havi logistics logo">
            <a:extLst>
              <a:ext uri="{FF2B5EF4-FFF2-40B4-BE49-F238E27FC236}">
                <a16:creationId xmlns:a16="http://schemas.microsoft.com/office/drawing/2014/main" id="{467E08C5-0D60-4F0D-96F3-A6B5E92F7946}"/>
              </a:ext>
            </a:extLst>
          </p:cNvPr>
          <p:cNvSpPr>
            <a:spLocks noChangeAspect="1" noChangeArrowheads="1"/>
          </p:cNvSpPr>
          <p:nvPr userDrawn="1"/>
        </p:nvSpPr>
        <p:spPr bwMode="auto">
          <a:xfrm>
            <a:off x="3940175" y="59810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3" name="Picture 42">
            <a:extLst>
              <a:ext uri="{FF2B5EF4-FFF2-40B4-BE49-F238E27FC236}">
                <a16:creationId xmlns:a16="http://schemas.microsoft.com/office/drawing/2014/main" id="{644F7547-0F5E-4FFB-91C3-1BA347B53A0A}"/>
              </a:ext>
            </a:extLst>
          </p:cNvPr>
          <p:cNvPicPr>
            <a:picLocks noChangeAspect="1"/>
          </p:cNvPicPr>
          <p:nvPr userDrawn="1"/>
        </p:nvPicPr>
        <p:blipFill rotWithShape="1">
          <a:blip r:embed="rId4" cstate="print">
            <a:extLst>
              <a:ext uri="{28A0092B-C50C-407E-A947-70E740481C1C}">
                <a14:useLocalDpi xmlns:a14="http://schemas.microsoft.com/office/drawing/2010/main"/>
              </a:ext>
            </a:extLst>
          </a:blip>
          <a:srcRect r="83042"/>
          <a:stretch/>
        </p:blipFill>
        <p:spPr>
          <a:xfrm>
            <a:off x="3218751" y="674076"/>
            <a:ext cx="5600571" cy="5860003"/>
          </a:xfrm>
          <a:prstGeom prst="rect">
            <a:avLst/>
          </a:prstGeom>
        </p:spPr>
      </p:pic>
      <p:sp>
        <p:nvSpPr>
          <p:cNvPr id="44" name="TextBox 43">
            <a:extLst>
              <a:ext uri="{FF2B5EF4-FFF2-40B4-BE49-F238E27FC236}">
                <a16:creationId xmlns:a16="http://schemas.microsoft.com/office/drawing/2014/main" id="{1E35556D-D066-49E7-89AC-04756E6FAAFF}"/>
              </a:ext>
            </a:extLst>
          </p:cNvPr>
          <p:cNvSpPr txBox="1"/>
          <p:nvPr userDrawn="1"/>
        </p:nvSpPr>
        <p:spPr>
          <a:xfrm>
            <a:off x="5720337" y="1169578"/>
            <a:ext cx="285184" cy="332399"/>
          </a:xfrm>
          <a:prstGeom prst="rect">
            <a:avLst/>
          </a:prstGeom>
          <a:noFill/>
        </p:spPr>
        <p:txBody>
          <a:bodyPr wrap="square" lIns="0" tIns="0" rIns="0" bIns="0" rtlCol="0">
            <a:spAutoFit/>
          </a:bodyPr>
          <a:lstStyle/>
          <a:p>
            <a:pPr algn="ctr">
              <a:lnSpc>
                <a:spcPct val="90000"/>
              </a:lnSpc>
            </a:pPr>
            <a:r>
              <a:rPr lang="en-US" sz="2400" b="1" dirty="0">
                <a:solidFill>
                  <a:schemeClr val="bg1"/>
                </a:solidFill>
                <a:latin typeface="Segoe Print" panose="02000600000000000000" pitchFamily="2" charset="0"/>
              </a:rPr>
              <a:t>1</a:t>
            </a:r>
          </a:p>
        </p:txBody>
      </p:sp>
      <p:sp>
        <p:nvSpPr>
          <p:cNvPr id="45" name="TextBox 44">
            <a:extLst>
              <a:ext uri="{FF2B5EF4-FFF2-40B4-BE49-F238E27FC236}">
                <a16:creationId xmlns:a16="http://schemas.microsoft.com/office/drawing/2014/main" id="{FB727B2F-C2BD-4E26-A13D-2ED5890C3C69}"/>
              </a:ext>
            </a:extLst>
          </p:cNvPr>
          <p:cNvSpPr txBox="1"/>
          <p:nvPr userDrawn="1"/>
        </p:nvSpPr>
        <p:spPr>
          <a:xfrm>
            <a:off x="7946089" y="2140690"/>
            <a:ext cx="285184" cy="341632"/>
          </a:xfrm>
          <a:prstGeom prst="rect">
            <a:avLst/>
          </a:prstGeom>
          <a:noFill/>
        </p:spPr>
        <p:txBody>
          <a:bodyPr wrap="square" lIns="0" tIns="0" rIns="0" bIns="0" rtlCol="0">
            <a:spAutoFit/>
          </a:bodyPr>
          <a:lstStyle/>
          <a:p>
            <a:pPr algn="ctr">
              <a:lnSpc>
                <a:spcPct val="90000"/>
              </a:lnSpc>
            </a:pPr>
            <a:r>
              <a:rPr lang="en-US" sz="2400" b="1" dirty="0">
                <a:solidFill>
                  <a:schemeClr val="bg1"/>
                </a:solidFill>
                <a:latin typeface="Segoe Print" panose="02000600000000000000" pitchFamily="2" charset="0"/>
              </a:rPr>
              <a:t>2</a:t>
            </a:r>
          </a:p>
        </p:txBody>
      </p:sp>
      <p:sp>
        <p:nvSpPr>
          <p:cNvPr id="46" name="TextBox 45">
            <a:extLst>
              <a:ext uri="{FF2B5EF4-FFF2-40B4-BE49-F238E27FC236}">
                <a16:creationId xmlns:a16="http://schemas.microsoft.com/office/drawing/2014/main" id="{A1C28B8D-AC50-4D07-8F21-D8753996708E}"/>
              </a:ext>
            </a:extLst>
          </p:cNvPr>
          <p:cNvSpPr txBox="1"/>
          <p:nvPr userDrawn="1"/>
        </p:nvSpPr>
        <p:spPr>
          <a:xfrm>
            <a:off x="7938998" y="4685423"/>
            <a:ext cx="285184" cy="341632"/>
          </a:xfrm>
          <a:prstGeom prst="rect">
            <a:avLst/>
          </a:prstGeom>
          <a:noFill/>
        </p:spPr>
        <p:txBody>
          <a:bodyPr wrap="square" lIns="0" tIns="0" rIns="0" bIns="0" rtlCol="0">
            <a:spAutoFit/>
          </a:bodyPr>
          <a:lstStyle/>
          <a:p>
            <a:pPr algn="ctr">
              <a:lnSpc>
                <a:spcPct val="90000"/>
              </a:lnSpc>
            </a:pPr>
            <a:r>
              <a:rPr lang="en-US" sz="2400" b="1" dirty="0">
                <a:solidFill>
                  <a:schemeClr val="bg1"/>
                </a:solidFill>
                <a:latin typeface="Segoe Print" panose="02000600000000000000" pitchFamily="2" charset="0"/>
              </a:rPr>
              <a:t>3</a:t>
            </a:r>
          </a:p>
        </p:txBody>
      </p:sp>
      <p:sp>
        <p:nvSpPr>
          <p:cNvPr id="47" name="TextBox 46">
            <a:extLst>
              <a:ext uri="{FF2B5EF4-FFF2-40B4-BE49-F238E27FC236}">
                <a16:creationId xmlns:a16="http://schemas.microsoft.com/office/drawing/2014/main" id="{BD192642-3329-4E12-80F1-701B8B8276DB}"/>
              </a:ext>
            </a:extLst>
          </p:cNvPr>
          <p:cNvSpPr txBox="1"/>
          <p:nvPr userDrawn="1"/>
        </p:nvSpPr>
        <p:spPr>
          <a:xfrm>
            <a:off x="5730964" y="5922344"/>
            <a:ext cx="285184" cy="341632"/>
          </a:xfrm>
          <a:prstGeom prst="rect">
            <a:avLst/>
          </a:prstGeom>
          <a:noFill/>
        </p:spPr>
        <p:txBody>
          <a:bodyPr wrap="square" lIns="0" tIns="0" rIns="0" bIns="0" rtlCol="0">
            <a:spAutoFit/>
          </a:bodyPr>
          <a:lstStyle/>
          <a:p>
            <a:pPr algn="ctr">
              <a:lnSpc>
                <a:spcPct val="90000"/>
              </a:lnSpc>
            </a:pPr>
            <a:r>
              <a:rPr lang="en-US" sz="2400" b="1" dirty="0">
                <a:solidFill>
                  <a:schemeClr val="bg1"/>
                </a:solidFill>
                <a:latin typeface="Segoe Print" panose="02000600000000000000" pitchFamily="2" charset="0"/>
              </a:rPr>
              <a:t>4</a:t>
            </a:r>
          </a:p>
        </p:txBody>
      </p:sp>
      <p:sp>
        <p:nvSpPr>
          <p:cNvPr id="48" name="TextBox 47">
            <a:extLst>
              <a:ext uri="{FF2B5EF4-FFF2-40B4-BE49-F238E27FC236}">
                <a16:creationId xmlns:a16="http://schemas.microsoft.com/office/drawing/2014/main" id="{4E5017E3-FDEF-4A7F-A3E7-7FD1D61416C4}"/>
              </a:ext>
            </a:extLst>
          </p:cNvPr>
          <p:cNvSpPr txBox="1"/>
          <p:nvPr userDrawn="1"/>
        </p:nvSpPr>
        <p:spPr>
          <a:xfrm>
            <a:off x="3491032" y="4724413"/>
            <a:ext cx="285184" cy="341632"/>
          </a:xfrm>
          <a:prstGeom prst="rect">
            <a:avLst/>
          </a:prstGeom>
          <a:noFill/>
        </p:spPr>
        <p:txBody>
          <a:bodyPr wrap="square" lIns="0" tIns="0" rIns="0" bIns="0" rtlCol="0">
            <a:spAutoFit/>
          </a:bodyPr>
          <a:lstStyle/>
          <a:p>
            <a:pPr algn="ctr">
              <a:lnSpc>
                <a:spcPct val="90000"/>
              </a:lnSpc>
            </a:pPr>
            <a:r>
              <a:rPr lang="en-US" sz="2400" b="1" dirty="0">
                <a:solidFill>
                  <a:schemeClr val="bg1"/>
                </a:solidFill>
                <a:latin typeface="Segoe Print" panose="02000600000000000000" pitchFamily="2" charset="0"/>
              </a:rPr>
              <a:t>5</a:t>
            </a:r>
          </a:p>
        </p:txBody>
      </p:sp>
      <p:sp>
        <p:nvSpPr>
          <p:cNvPr id="49" name="TextBox 48">
            <a:extLst>
              <a:ext uri="{FF2B5EF4-FFF2-40B4-BE49-F238E27FC236}">
                <a16:creationId xmlns:a16="http://schemas.microsoft.com/office/drawing/2014/main" id="{972D1D24-A5A4-4D75-9A9D-69B7C4E5C366}"/>
              </a:ext>
            </a:extLst>
          </p:cNvPr>
          <p:cNvSpPr txBox="1"/>
          <p:nvPr userDrawn="1"/>
        </p:nvSpPr>
        <p:spPr>
          <a:xfrm>
            <a:off x="3483942" y="2133609"/>
            <a:ext cx="285184" cy="341632"/>
          </a:xfrm>
          <a:prstGeom prst="rect">
            <a:avLst/>
          </a:prstGeom>
          <a:noFill/>
        </p:spPr>
        <p:txBody>
          <a:bodyPr wrap="square" lIns="0" tIns="0" rIns="0" bIns="0" rtlCol="0">
            <a:spAutoFit/>
          </a:bodyPr>
          <a:lstStyle/>
          <a:p>
            <a:pPr algn="ctr">
              <a:lnSpc>
                <a:spcPct val="90000"/>
              </a:lnSpc>
            </a:pPr>
            <a:r>
              <a:rPr lang="en-US" sz="2400" b="1" dirty="0">
                <a:solidFill>
                  <a:schemeClr val="bg1"/>
                </a:solidFill>
                <a:latin typeface="Segoe Print" panose="02000600000000000000" pitchFamily="2" charset="0"/>
              </a:rPr>
              <a:t>6</a:t>
            </a:r>
          </a:p>
        </p:txBody>
      </p:sp>
      <p:sp>
        <p:nvSpPr>
          <p:cNvPr id="50" name="Text Placeholder 7">
            <a:extLst>
              <a:ext uri="{FF2B5EF4-FFF2-40B4-BE49-F238E27FC236}">
                <a16:creationId xmlns:a16="http://schemas.microsoft.com/office/drawing/2014/main" id="{5177DCE4-AF65-4F35-AB68-95B8D45B6AD3}"/>
              </a:ext>
            </a:extLst>
          </p:cNvPr>
          <p:cNvSpPr>
            <a:spLocks noGrp="1"/>
          </p:cNvSpPr>
          <p:nvPr>
            <p:ph type="body" sz="quarter" idx="14" hasCustomPrompt="1"/>
          </p:nvPr>
        </p:nvSpPr>
        <p:spPr>
          <a:xfrm>
            <a:off x="6354748" y="1213400"/>
            <a:ext cx="2298573" cy="221599"/>
          </a:xfrm>
        </p:spPr>
        <p:txBody>
          <a:bodyPr>
            <a:spAutoFit/>
          </a:bodyPr>
          <a:lstStyle>
            <a:lvl1pPr marL="1588" indent="0" algn="l">
              <a:spcBef>
                <a:spcPts val="2400"/>
              </a:spcBef>
              <a:buNone/>
              <a:defRPr sz="1600">
                <a:solidFill>
                  <a:schemeClr val="bg1"/>
                </a:solidFill>
              </a:defRPr>
            </a:lvl1pPr>
            <a:lvl2pPr marL="1588" indent="0">
              <a:spcBef>
                <a:spcPts val="2400"/>
              </a:spcBef>
              <a:buNone/>
              <a:defRPr sz="2400"/>
            </a:lvl2pPr>
            <a:lvl3pPr marL="1588" indent="0">
              <a:spcBef>
                <a:spcPts val="2400"/>
              </a:spcBef>
              <a:buNone/>
              <a:defRPr sz="1800"/>
            </a:lvl3pPr>
            <a:lvl4pPr marL="1588" indent="0">
              <a:spcBef>
                <a:spcPts val="2400"/>
              </a:spcBef>
              <a:buNone/>
              <a:defRPr sz="1400"/>
            </a:lvl4pPr>
            <a:lvl5pPr marL="1588" indent="0">
              <a:spcBef>
                <a:spcPts val="2400"/>
              </a:spcBef>
              <a:buNone/>
              <a:defRPr sz="1100"/>
            </a:lvl5pPr>
            <a:lvl6pPr marL="1588" indent="0">
              <a:spcBef>
                <a:spcPts val="2400"/>
              </a:spcBef>
              <a:buNone/>
              <a:defRPr sz="2800"/>
            </a:lvl6pPr>
            <a:lvl7pPr marL="1588" indent="0">
              <a:spcBef>
                <a:spcPts val="2400"/>
              </a:spcBef>
              <a:buNone/>
              <a:defRPr sz="2800"/>
            </a:lvl7pPr>
            <a:lvl8pPr marL="1588" indent="0">
              <a:spcBef>
                <a:spcPts val="2400"/>
              </a:spcBef>
              <a:buNone/>
              <a:defRPr sz="2800"/>
            </a:lvl8pPr>
            <a:lvl9pPr marL="1588" indent="0">
              <a:spcBef>
                <a:spcPts val="2400"/>
              </a:spcBef>
              <a:buNone/>
              <a:defRPr sz="2800"/>
            </a:lvl9pPr>
          </a:lstStyle>
          <a:p>
            <a:pPr lvl="0"/>
            <a:r>
              <a:rPr lang="en-US" dirty="0"/>
              <a:t>Enter Topic 1</a:t>
            </a:r>
          </a:p>
        </p:txBody>
      </p:sp>
      <p:sp>
        <p:nvSpPr>
          <p:cNvPr id="51" name="Text Placeholder 7">
            <a:extLst>
              <a:ext uri="{FF2B5EF4-FFF2-40B4-BE49-F238E27FC236}">
                <a16:creationId xmlns:a16="http://schemas.microsoft.com/office/drawing/2014/main" id="{FCA32B7A-B0BD-4DF2-BF7A-A301C5844A6B}"/>
              </a:ext>
            </a:extLst>
          </p:cNvPr>
          <p:cNvSpPr>
            <a:spLocks noGrp="1"/>
          </p:cNvSpPr>
          <p:nvPr>
            <p:ph type="body" sz="quarter" idx="15" hasCustomPrompt="1"/>
          </p:nvPr>
        </p:nvSpPr>
        <p:spPr>
          <a:xfrm>
            <a:off x="8608094" y="2200706"/>
            <a:ext cx="2298573" cy="221599"/>
          </a:xfrm>
        </p:spPr>
        <p:txBody>
          <a:bodyPr>
            <a:spAutoFit/>
          </a:bodyPr>
          <a:lstStyle>
            <a:lvl1pPr marL="1588" indent="0" algn="l">
              <a:spcBef>
                <a:spcPts val="2400"/>
              </a:spcBef>
              <a:buNone/>
              <a:defRPr sz="1600">
                <a:solidFill>
                  <a:schemeClr val="bg1"/>
                </a:solidFill>
              </a:defRPr>
            </a:lvl1pPr>
            <a:lvl2pPr marL="1588" indent="0">
              <a:spcBef>
                <a:spcPts val="2400"/>
              </a:spcBef>
              <a:buNone/>
              <a:defRPr sz="2400"/>
            </a:lvl2pPr>
            <a:lvl3pPr marL="1588" indent="0">
              <a:spcBef>
                <a:spcPts val="2400"/>
              </a:spcBef>
              <a:buNone/>
              <a:defRPr sz="1800"/>
            </a:lvl3pPr>
            <a:lvl4pPr marL="1588" indent="0">
              <a:spcBef>
                <a:spcPts val="2400"/>
              </a:spcBef>
              <a:buNone/>
              <a:defRPr sz="1400"/>
            </a:lvl4pPr>
            <a:lvl5pPr marL="1588" indent="0">
              <a:spcBef>
                <a:spcPts val="2400"/>
              </a:spcBef>
              <a:buNone/>
              <a:defRPr sz="1100"/>
            </a:lvl5pPr>
            <a:lvl6pPr marL="1588" indent="0">
              <a:spcBef>
                <a:spcPts val="2400"/>
              </a:spcBef>
              <a:buNone/>
              <a:defRPr sz="2800"/>
            </a:lvl6pPr>
            <a:lvl7pPr marL="1588" indent="0">
              <a:spcBef>
                <a:spcPts val="2400"/>
              </a:spcBef>
              <a:buNone/>
              <a:defRPr sz="2800"/>
            </a:lvl7pPr>
            <a:lvl8pPr marL="1588" indent="0">
              <a:spcBef>
                <a:spcPts val="2400"/>
              </a:spcBef>
              <a:buNone/>
              <a:defRPr sz="2800"/>
            </a:lvl8pPr>
            <a:lvl9pPr marL="1588" indent="0">
              <a:spcBef>
                <a:spcPts val="2400"/>
              </a:spcBef>
              <a:buNone/>
              <a:defRPr sz="2800"/>
            </a:lvl9pPr>
          </a:lstStyle>
          <a:p>
            <a:pPr lvl="0"/>
            <a:r>
              <a:rPr lang="en-US" dirty="0"/>
              <a:t>Enter Topic 2</a:t>
            </a:r>
          </a:p>
        </p:txBody>
      </p:sp>
      <p:sp>
        <p:nvSpPr>
          <p:cNvPr id="52" name="Text Placeholder 7">
            <a:extLst>
              <a:ext uri="{FF2B5EF4-FFF2-40B4-BE49-F238E27FC236}">
                <a16:creationId xmlns:a16="http://schemas.microsoft.com/office/drawing/2014/main" id="{F382E736-7891-49DF-AA8E-124453AA23CC}"/>
              </a:ext>
            </a:extLst>
          </p:cNvPr>
          <p:cNvSpPr>
            <a:spLocks noGrp="1"/>
          </p:cNvSpPr>
          <p:nvPr>
            <p:ph type="body" sz="quarter" idx="16" hasCustomPrompt="1"/>
          </p:nvPr>
        </p:nvSpPr>
        <p:spPr>
          <a:xfrm>
            <a:off x="8606809" y="4723096"/>
            <a:ext cx="2298573" cy="221599"/>
          </a:xfrm>
        </p:spPr>
        <p:txBody>
          <a:bodyPr>
            <a:spAutoFit/>
          </a:bodyPr>
          <a:lstStyle>
            <a:lvl1pPr marL="1588" indent="0" algn="l">
              <a:spcBef>
                <a:spcPts val="2400"/>
              </a:spcBef>
              <a:buNone/>
              <a:defRPr sz="1600">
                <a:solidFill>
                  <a:schemeClr val="bg1"/>
                </a:solidFill>
              </a:defRPr>
            </a:lvl1pPr>
            <a:lvl2pPr marL="1588" indent="0">
              <a:spcBef>
                <a:spcPts val="2400"/>
              </a:spcBef>
              <a:buNone/>
              <a:defRPr sz="2400"/>
            </a:lvl2pPr>
            <a:lvl3pPr marL="1588" indent="0">
              <a:spcBef>
                <a:spcPts val="2400"/>
              </a:spcBef>
              <a:buNone/>
              <a:defRPr sz="1800"/>
            </a:lvl3pPr>
            <a:lvl4pPr marL="1588" indent="0">
              <a:spcBef>
                <a:spcPts val="2400"/>
              </a:spcBef>
              <a:buNone/>
              <a:defRPr sz="1400"/>
            </a:lvl4pPr>
            <a:lvl5pPr marL="1588" indent="0">
              <a:spcBef>
                <a:spcPts val="2400"/>
              </a:spcBef>
              <a:buNone/>
              <a:defRPr sz="1100"/>
            </a:lvl5pPr>
            <a:lvl6pPr marL="1588" indent="0">
              <a:spcBef>
                <a:spcPts val="2400"/>
              </a:spcBef>
              <a:buNone/>
              <a:defRPr sz="2800"/>
            </a:lvl6pPr>
            <a:lvl7pPr marL="1588" indent="0">
              <a:spcBef>
                <a:spcPts val="2400"/>
              </a:spcBef>
              <a:buNone/>
              <a:defRPr sz="2800"/>
            </a:lvl7pPr>
            <a:lvl8pPr marL="1588" indent="0">
              <a:spcBef>
                <a:spcPts val="2400"/>
              </a:spcBef>
              <a:buNone/>
              <a:defRPr sz="2800"/>
            </a:lvl8pPr>
            <a:lvl9pPr marL="1588" indent="0">
              <a:spcBef>
                <a:spcPts val="2400"/>
              </a:spcBef>
              <a:buNone/>
              <a:defRPr sz="2800"/>
            </a:lvl9pPr>
          </a:lstStyle>
          <a:p>
            <a:pPr lvl="0"/>
            <a:r>
              <a:rPr lang="en-US" dirty="0"/>
              <a:t>Enter Topic 3</a:t>
            </a:r>
          </a:p>
        </p:txBody>
      </p:sp>
      <p:sp>
        <p:nvSpPr>
          <p:cNvPr id="53" name="Text Placeholder 7">
            <a:extLst>
              <a:ext uri="{FF2B5EF4-FFF2-40B4-BE49-F238E27FC236}">
                <a16:creationId xmlns:a16="http://schemas.microsoft.com/office/drawing/2014/main" id="{1C904951-1ED7-4B89-B322-51D402695B03}"/>
              </a:ext>
            </a:extLst>
          </p:cNvPr>
          <p:cNvSpPr>
            <a:spLocks noGrp="1"/>
          </p:cNvSpPr>
          <p:nvPr>
            <p:ph type="body" sz="quarter" idx="17" hasCustomPrompt="1"/>
          </p:nvPr>
        </p:nvSpPr>
        <p:spPr>
          <a:xfrm>
            <a:off x="6393227" y="5982360"/>
            <a:ext cx="2298573" cy="221599"/>
          </a:xfrm>
        </p:spPr>
        <p:txBody>
          <a:bodyPr>
            <a:spAutoFit/>
          </a:bodyPr>
          <a:lstStyle>
            <a:lvl1pPr marL="1588" indent="0" algn="l">
              <a:spcBef>
                <a:spcPts val="2400"/>
              </a:spcBef>
              <a:buNone/>
              <a:defRPr sz="1600">
                <a:solidFill>
                  <a:schemeClr val="bg1"/>
                </a:solidFill>
              </a:defRPr>
            </a:lvl1pPr>
            <a:lvl2pPr marL="1588" indent="0">
              <a:spcBef>
                <a:spcPts val="2400"/>
              </a:spcBef>
              <a:buNone/>
              <a:defRPr sz="2400"/>
            </a:lvl2pPr>
            <a:lvl3pPr marL="1588" indent="0">
              <a:spcBef>
                <a:spcPts val="2400"/>
              </a:spcBef>
              <a:buNone/>
              <a:defRPr sz="1800"/>
            </a:lvl3pPr>
            <a:lvl4pPr marL="1588" indent="0">
              <a:spcBef>
                <a:spcPts val="2400"/>
              </a:spcBef>
              <a:buNone/>
              <a:defRPr sz="1400"/>
            </a:lvl4pPr>
            <a:lvl5pPr marL="1588" indent="0">
              <a:spcBef>
                <a:spcPts val="2400"/>
              </a:spcBef>
              <a:buNone/>
              <a:defRPr sz="1100"/>
            </a:lvl5pPr>
            <a:lvl6pPr marL="1588" indent="0">
              <a:spcBef>
                <a:spcPts val="2400"/>
              </a:spcBef>
              <a:buNone/>
              <a:defRPr sz="2800"/>
            </a:lvl6pPr>
            <a:lvl7pPr marL="1588" indent="0">
              <a:spcBef>
                <a:spcPts val="2400"/>
              </a:spcBef>
              <a:buNone/>
              <a:defRPr sz="2800"/>
            </a:lvl7pPr>
            <a:lvl8pPr marL="1588" indent="0">
              <a:spcBef>
                <a:spcPts val="2400"/>
              </a:spcBef>
              <a:buNone/>
              <a:defRPr sz="2800"/>
            </a:lvl8pPr>
            <a:lvl9pPr marL="1588" indent="0">
              <a:spcBef>
                <a:spcPts val="2400"/>
              </a:spcBef>
              <a:buNone/>
              <a:defRPr sz="2800"/>
            </a:lvl9pPr>
          </a:lstStyle>
          <a:p>
            <a:pPr lvl="0"/>
            <a:r>
              <a:rPr lang="en-US" dirty="0"/>
              <a:t>Enter Topic 4</a:t>
            </a:r>
          </a:p>
        </p:txBody>
      </p:sp>
      <p:sp>
        <p:nvSpPr>
          <p:cNvPr id="54" name="Text Placeholder 7">
            <a:extLst>
              <a:ext uri="{FF2B5EF4-FFF2-40B4-BE49-F238E27FC236}">
                <a16:creationId xmlns:a16="http://schemas.microsoft.com/office/drawing/2014/main" id="{AFCD50CE-2600-4A8C-9AB9-4F33F7A7AC7D}"/>
              </a:ext>
            </a:extLst>
          </p:cNvPr>
          <p:cNvSpPr>
            <a:spLocks noGrp="1"/>
          </p:cNvSpPr>
          <p:nvPr>
            <p:ph type="body" sz="quarter" idx="18" hasCustomPrompt="1"/>
          </p:nvPr>
        </p:nvSpPr>
        <p:spPr>
          <a:xfrm>
            <a:off x="809832" y="4745439"/>
            <a:ext cx="2298573" cy="221599"/>
          </a:xfrm>
        </p:spPr>
        <p:txBody>
          <a:bodyPr>
            <a:spAutoFit/>
          </a:bodyPr>
          <a:lstStyle>
            <a:lvl1pPr marL="1588" indent="0" algn="r">
              <a:spcBef>
                <a:spcPts val="2400"/>
              </a:spcBef>
              <a:buNone/>
              <a:defRPr sz="1600">
                <a:solidFill>
                  <a:schemeClr val="bg1"/>
                </a:solidFill>
              </a:defRPr>
            </a:lvl1pPr>
            <a:lvl2pPr marL="1588" indent="0">
              <a:spcBef>
                <a:spcPts val="2400"/>
              </a:spcBef>
              <a:buNone/>
              <a:defRPr sz="2400"/>
            </a:lvl2pPr>
            <a:lvl3pPr marL="1588" indent="0">
              <a:spcBef>
                <a:spcPts val="2400"/>
              </a:spcBef>
              <a:buNone/>
              <a:defRPr sz="1800"/>
            </a:lvl3pPr>
            <a:lvl4pPr marL="1588" indent="0">
              <a:spcBef>
                <a:spcPts val="2400"/>
              </a:spcBef>
              <a:buNone/>
              <a:defRPr sz="1400"/>
            </a:lvl4pPr>
            <a:lvl5pPr marL="1588" indent="0">
              <a:spcBef>
                <a:spcPts val="2400"/>
              </a:spcBef>
              <a:buNone/>
              <a:defRPr sz="1100"/>
            </a:lvl5pPr>
            <a:lvl6pPr marL="1588" indent="0">
              <a:spcBef>
                <a:spcPts val="2400"/>
              </a:spcBef>
              <a:buNone/>
              <a:defRPr sz="2800"/>
            </a:lvl6pPr>
            <a:lvl7pPr marL="1588" indent="0">
              <a:spcBef>
                <a:spcPts val="2400"/>
              </a:spcBef>
              <a:buNone/>
              <a:defRPr sz="2800"/>
            </a:lvl7pPr>
            <a:lvl8pPr marL="1588" indent="0">
              <a:spcBef>
                <a:spcPts val="2400"/>
              </a:spcBef>
              <a:buNone/>
              <a:defRPr sz="2800"/>
            </a:lvl8pPr>
            <a:lvl9pPr marL="1588" indent="0">
              <a:spcBef>
                <a:spcPts val="2400"/>
              </a:spcBef>
              <a:buNone/>
              <a:defRPr sz="2800"/>
            </a:lvl9pPr>
          </a:lstStyle>
          <a:p>
            <a:pPr lvl="0"/>
            <a:r>
              <a:rPr lang="en-US" dirty="0"/>
              <a:t>Enter Topic 5</a:t>
            </a:r>
          </a:p>
        </p:txBody>
      </p:sp>
      <p:sp>
        <p:nvSpPr>
          <p:cNvPr id="55" name="Text Placeholder 7">
            <a:extLst>
              <a:ext uri="{FF2B5EF4-FFF2-40B4-BE49-F238E27FC236}">
                <a16:creationId xmlns:a16="http://schemas.microsoft.com/office/drawing/2014/main" id="{078D16D7-DE4B-4C10-AE71-BD532099502D}"/>
              </a:ext>
            </a:extLst>
          </p:cNvPr>
          <p:cNvSpPr>
            <a:spLocks noGrp="1"/>
          </p:cNvSpPr>
          <p:nvPr>
            <p:ph type="body" sz="quarter" idx="19" hasCustomPrompt="1"/>
          </p:nvPr>
        </p:nvSpPr>
        <p:spPr>
          <a:xfrm>
            <a:off x="820465" y="2165923"/>
            <a:ext cx="2298573" cy="221599"/>
          </a:xfrm>
        </p:spPr>
        <p:txBody>
          <a:bodyPr>
            <a:spAutoFit/>
          </a:bodyPr>
          <a:lstStyle>
            <a:lvl1pPr marL="1588" indent="0" algn="r">
              <a:spcBef>
                <a:spcPts val="2400"/>
              </a:spcBef>
              <a:buNone/>
              <a:defRPr sz="1600">
                <a:solidFill>
                  <a:schemeClr val="bg1"/>
                </a:solidFill>
              </a:defRPr>
            </a:lvl1pPr>
            <a:lvl2pPr marL="1588" indent="0">
              <a:spcBef>
                <a:spcPts val="2400"/>
              </a:spcBef>
              <a:buNone/>
              <a:defRPr sz="2400"/>
            </a:lvl2pPr>
            <a:lvl3pPr marL="1588" indent="0">
              <a:spcBef>
                <a:spcPts val="2400"/>
              </a:spcBef>
              <a:buNone/>
              <a:defRPr sz="1800"/>
            </a:lvl3pPr>
            <a:lvl4pPr marL="1588" indent="0">
              <a:spcBef>
                <a:spcPts val="2400"/>
              </a:spcBef>
              <a:buNone/>
              <a:defRPr sz="1400"/>
            </a:lvl4pPr>
            <a:lvl5pPr marL="1588" indent="0">
              <a:spcBef>
                <a:spcPts val="2400"/>
              </a:spcBef>
              <a:buNone/>
              <a:defRPr sz="1100"/>
            </a:lvl5pPr>
            <a:lvl6pPr marL="1588" indent="0">
              <a:spcBef>
                <a:spcPts val="2400"/>
              </a:spcBef>
              <a:buNone/>
              <a:defRPr sz="2800"/>
            </a:lvl6pPr>
            <a:lvl7pPr marL="1588" indent="0">
              <a:spcBef>
                <a:spcPts val="2400"/>
              </a:spcBef>
              <a:buNone/>
              <a:defRPr sz="2800"/>
            </a:lvl7pPr>
            <a:lvl8pPr marL="1588" indent="0">
              <a:spcBef>
                <a:spcPts val="2400"/>
              </a:spcBef>
              <a:buNone/>
              <a:defRPr sz="2800"/>
            </a:lvl8pPr>
            <a:lvl9pPr marL="1588" indent="0">
              <a:spcBef>
                <a:spcPts val="2400"/>
              </a:spcBef>
              <a:buNone/>
              <a:defRPr sz="2800"/>
            </a:lvl9pPr>
          </a:lstStyle>
          <a:p>
            <a:pPr lvl="0"/>
            <a:r>
              <a:rPr lang="en-US" dirty="0"/>
              <a:t>Enter Topic 6</a:t>
            </a:r>
          </a:p>
        </p:txBody>
      </p:sp>
      <p:sp>
        <p:nvSpPr>
          <p:cNvPr id="28" name="Flowchart: Process 4">
            <a:extLst>
              <a:ext uri="{FF2B5EF4-FFF2-40B4-BE49-F238E27FC236}">
                <a16:creationId xmlns:a16="http://schemas.microsoft.com/office/drawing/2014/main" id="{97C96A8B-642C-4671-9BFE-B966A5C2C46F}"/>
              </a:ext>
            </a:extLst>
          </p:cNvPr>
          <p:cNvSpPr/>
          <p:nvPr userDrawn="1"/>
        </p:nvSpPr>
        <p:spPr>
          <a:xfrm>
            <a:off x="-29817" y="4639"/>
            <a:ext cx="5307496" cy="849853"/>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7296 w 10000"/>
              <a:gd name="connsiteY2" fmla="*/ 10000 h 10000"/>
              <a:gd name="connsiteX3" fmla="*/ 0 w 10000"/>
              <a:gd name="connsiteY3" fmla="*/ 10000 h 10000"/>
              <a:gd name="connsiteX4" fmla="*/ 0 w 10000"/>
              <a:gd name="connsiteY4" fmla="*/ 0 h 10000"/>
              <a:gd name="connsiteX0" fmla="*/ 0 w 10000"/>
              <a:gd name="connsiteY0" fmla="*/ 0 h 10148"/>
              <a:gd name="connsiteX1" fmla="*/ 10000 w 10000"/>
              <a:gd name="connsiteY1" fmla="*/ 0 h 10148"/>
              <a:gd name="connsiteX2" fmla="*/ 8819 w 10000"/>
              <a:gd name="connsiteY2" fmla="*/ 10148 h 10148"/>
              <a:gd name="connsiteX3" fmla="*/ 0 w 10000"/>
              <a:gd name="connsiteY3" fmla="*/ 10000 h 10148"/>
              <a:gd name="connsiteX4" fmla="*/ 0 w 10000"/>
              <a:gd name="connsiteY4" fmla="*/ 0 h 10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148">
                <a:moveTo>
                  <a:pt x="0" y="0"/>
                </a:moveTo>
                <a:lnTo>
                  <a:pt x="10000" y="0"/>
                </a:lnTo>
                <a:lnTo>
                  <a:pt x="8819" y="10148"/>
                </a:lnTo>
                <a:lnTo>
                  <a:pt x="0" y="10000"/>
                </a:lnTo>
                <a:lnTo>
                  <a:pt x="0" y="0"/>
                </a:lnTo>
                <a:close/>
              </a:path>
            </a:pathLst>
          </a:custGeom>
          <a:solidFill>
            <a:sysClr val="windowText" lastClr="000000">
              <a:alpha val="4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29" name="Picture 28">
            <a:extLst>
              <a:ext uri="{FF2B5EF4-FFF2-40B4-BE49-F238E27FC236}">
                <a16:creationId xmlns:a16="http://schemas.microsoft.com/office/drawing/2014/main" id="{405EA9BC-5B6D-499C-897A-137BCA177B6F}"/>
              </a:ext>
            </a:extLst>
          </p:cNvPr>
          <p:cNvPicPr>
            <a:picLocks noChangeAspect="1"/>
          </p:cNvPicPr>
          <p:nvPr userDrawn="1"/>
        </p:nvPicPr>
        <p:blipFill rotWithShape="1">
          <a:blip r:embed="rId5" cstate="screen">
            <a:extLst>
              <a:ext uri="{28A0092B-C50C-407E-A947-70E740481C1C}">
                <a14:useLocalDpi xmlns:a14="http://schemas.microsoft.com/office/drawing/2010/main"/>
              </a:ext>
            </a:extLst>
          </a:blip>
          <a:srcRect r="76933"/>
          <a:stretch/>
        </p:blipFill>
        <p:spPr>
          <a:xfrm>
            <a:off x="-30279" y="-141604"/>
            <a:ext cx="878332" cy="1035271"/>
          </a:xfrm>
          <a:prstGeom prst="rect">
            <a:avLst/>
          </a:prstGeom>
        </p:spPr>
      </p:pic>
      <p:sp>
        <p:nvSpPr>
          <p:cNvPr id="31" name="Title 6">
            <a:extLst>
              <a:ext uri="{FF2B5EF4-FFF2-40B4-BE49-F238E27FC236}">
                <a16:creationId xmlns:a16="http://schemas.microsoft.com/office/drawing/2014/main" id="{525C8647-B044-42B0-8DE7-095878A38E23}"/>
              </a:ext>
            </a:extLst>
          </p:cNvPr>
          <p:cNvSpPr>
            <a:spLocks noGrp="1"/>
          </p:cNvSpPr>
          <p:nvPr>
            <p:ph type="title" hasCustomPrompt="1"/>
          </p:nvPr>
        </p:nvSpPr>
        <p:spPr>
          <a:xfrm>
            <a:off x="840683" y="199459"/>
            <a:ext cx="3576059" cy="344710"/>
          </a:xfrm>
        </p:spPr>
        <p:txBody>
          <a:bodyPr wrap="square" anchor="ctr">
            <a:spAutoFit/>
          </a:bodyPr>
          <a:lstStyle>
            <a:lvl1pPr>
              <a:defRPr sz="2800">
                <a:solidFill>
                  <a:schemeClr val="bg1"/>
                </a:solidFill>
                <a:latin typeface="Segoe UI Light" panose="020B0502040204020203" pitchFamily="34" charset="0"/>
              </a:defRPr>
            </a:lvl1pPr>
          </a:lstStyle>
          <a:p>
            <a:r>
              <a:rPr lang="en-US" dirty="0"/>
              <a:t>Click to edit Title</a:t>
            </a:r>
            <a:endParaRPr dirty="0"/>
          </a:p>
        </p:txBody>
      </p:sp>
    </p:spTree>
    <p:extLst>
      <p:ext uri="{BB962C8B-B14F-4D97-AF65-F5344CB8AC3E}">
        <p14:creationId xmlns:p14="http://schemas.microsoft.com/office/powerpoint/2010/main" val="1862241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9_Title-Only">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295FF18-4162-40B6-B16E-D96720284DCB}"/>
              </a:ext>
            </a:extLst>
          </p:cNvPr>
          <p:cNvSpPr/>
          <p:nvPr userDrawn="1"/>
        </p:nvSpPr>
        <p:spPr bwMode="gray">
          <a:xfrm>
            <a:off x="-1" y="-15238"/>
            <a:ext cx="12192001" cy="6873238"/>
          </a:xfrm>
          <a:prstGeom prst="rect">
            <a:avLst/>
          </a:prstGeom>
          <a:solidFill>
            <a:schemeClr val="bg1"/>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ndParaRPr>
          </a:p>
        </p:txBody>
      </p:sp>
      <p:sp>
        <p:nvSpPr>
          <p:cNvPr id="15" name="Rectangle 14">
            <a:extLst>
              <a:ext uri="{FF2B5EF4-FFF2-40B4-BE49-F238E27FC236}">
                <a16:creationId xmlns:a16="http://schemas.microsoft.com/office/drawing/2014/main" id="{C560AAAC-F189-419B-83F9-CA3AFFC10A06}"/>
              </a:ext>
            </a:extLst>
          </p:cNvPr>
          <p:cNvSpPr/>
          <p:nvPr userDrawn="1"/>
        </p:nvSpPr>
        <p:spPr>
          <a:xfrm>
            <a:off x="0" y="-30137"/>
            <a:ext cx="12192001" cy="94737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 Placeholder 3">
            <a:extLst>
              <a:ext uri="{FF2B5EF4-FFF2-40B4-BE49-F238E27FC236}">
                <a16:creationId xmlns:a16="http://schemas.microsoft.com/office/drawing/2014/main" id="{9A6BF490-865D-4B55-9CE2-F052643BEDE6}"/>
              </a:ext>
            </a:extLst>
          </p:cNvPr>
          <p:cNvSpPr>
            <a:spLocks noGrp="1"/>
          </p:cNvSpPr>
          <p:nvPr>
            <p:ph type="body" sz="half" idx="2" hasCustomPrompt="1"/>
          </p:nvPr>
        </p:nvSpPr>
        <p:spPr>
          <a:xfrm>
            <a:off x="9132887" y="230878"/>
            <a:ext cx="2735264" cy="443198"/>
          </a:xfrm>
        </p:spPr>
        <p:txBody>
          <a:bodyPr anchor="ctr">
            <a:spAutoFit/>
          </a:bodyPr>
          <a:lstStyle>
            <a:lvl1pPr marL="0" indent="0" algn="r">
              <a:spcBef>
                <a:spcPts val="0"/>
              </a:spcBef>
              <a:buClr>
                <a:schemeClr val="tx1"/>
              </a:buClr>
              <a:buFont typeface="Arial" panose="020B0604020202020204" pitchFamily="34" charset="0"/>
              <a:buNone/>
              <a:defRPr sz="3200">
                <a:solidFill>
                  <a:schemeClr val="bg1"/>
                </a:solidFill>
                <a:latin typeface="Segoe UI Light" panose="020B0502040204020203"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Add Category</a:t>
            </a:r>
            <a:endParaRPr dirty="0"/>
          </a:p>
        </p:txBody>
      </p:sp>
      <p:sp>
        <p:nvSpPr>
          <p:cNvPr id="25" name="Rectangle 24">
            <a:extLst>
              <a:ext uri="{FF2B5EF4-FFF2-40B4-BE49-F238E27FC236}">
                <a16:creationId xmlns:a16="http://schemas.microsoft.com/office/drawing/2014/main" id="{343B77D1-F3DD-4697-89EA-0C7B70C20D73}"/>
              </a:ext>
            </a:extLst>
          </p:cNvPr>
          <p:cNvSpPr/>
          <p:nvPr userDrawn="1"/>
        </p:nvSpPr>
        <p:spPr>
          <a:xfrm>
            <a:off x="0" y="6048374"/>
            <a:ext cx="12233705" cy="80962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descr="Oracle logo in white on red staging background" title="Oracle red badge logo">
            <a:extLst>
              <a:ext uri="{FF2B5EF4-FFF2-40B4-BE49-F238E27FC236}">
                <a16:creationId xmlns:a16="http://schemas.microsoft.com/office/drawing/2014/main" id="{CE4962D7-FF61-4456-A54E-087F256FC8A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39877" y="6263640"/>
            <a:ext cx="1625138" cy="594360"/>
          </a:xfrm>
          <a:prstGeom prst="rect">
            <a:avLst/>
          </a:prstGeom>
        </p:spPr>
      </p:pic>
      <p:sp>
        <p:nvSpPr>
          <p:cNvPr id="27" name="Footer Placeholder 3">
            <a:extLst>
              <a:ext uri="{FF2B5EF4-FFF2-40B4-BE49-F238E27FC236}">
                <a16:creationId xmlns:a16="http://schemas.microsoft.com/office/drawing/2014/main" id="{867C99D8-DC92-4E7D-9269-07D9C363844F}"/>
              </a:ext>
            </a:extLst>
          </p:cNvPr>
          <p:cNvSpPr>
            <a:spLocks noGrp="1"/>
          </p:cNvSpPr>
          <p:nvPr>
            <p:ph type="ftr" sz="quarter" idx="11"/>
          </p:nvPr>
        </p:nvSpPr>
        <p:spPr>
          <a:xfrm>
            <a:off x="8621422" y="6556248"/>
            <a:ext cx="2702495" cy="182880"/>
          </a:xfrm>
        </p:spPr>
        <p:txBody>
          <a:bodyPr/>
          <a:lstStyle>
            <a:lvl1pPr>
              <a:defRPr>
                <a:solidFill>
                  <a:schemeClr val="bg1">
                    <a:lumMod val="95000"/>
                  </a:schemeClr>
                </a:solidFill>
              </a:defRPr>
            </a:lvl1pPr>
          </a:lstStyle>
          <a:p>
            <a:r>
              <a:rPr lang="en-US" dirty="0"/>
              <a:t>Confidential – Oracle Internal/Restricted/Highly Restricted</a:t>
            </a:r>
          </a:p>
        </p:txBody>
      </p:sp>
      <p:sp>
        <p:nvSpPr>
          <p:cNvPr id="28" name="Slide Number Placeholder 4">
            <a:extLst>
              <a:ext uri="{FF2B5EF4-FFF2-40B4-BE49-F238E27FC236}">
                <a16:creationId xmlns:a16="http://schemas.microsoft.com/office/drawing/2014/main" id="{7D33E918-440A-4D42-8240-5918ECAE6601}"/>
              </a:ext>
            </a:extLst>
          </p:cNvPr>
          <p:cNvSpPr>
            <a:spLocks noGrp="1"/>
          </p:cNvSpPr>
          <p:nvPr>
            <p:ph type="sldNum" sz="quarter" idx="12"/>
          </p:nvPr>
        </p:nvSpPr>
        <p:spPr>
          <a:xfrm>
            <a:off x="11324205" y="6556248"/>
            <a:ext cx="333467" cy="182880"/>
          </a:xfrm>
        </p:spPr>
        <p:txBody>
          <a:bodyPr/>
          <a:lstStyle>
            <a:lvl1pPr>
              <a:defRPr>
                <a:solidFill>
                  <a:schemeClr val="bg1">
                    <a:lumMod val="95000"/>
                  </a:schemeClr>
                </a:solidFill>
              </a:defRPr>
            </a:lvl1pPr>
          </a:lstStyle>
          <a:p>
            <a:fld id="{C51EAA63-D034-42AE-91FA-B13B9518C7BE}" type="slidenum">
              <a:rPr lang="en-US" smtClean="0"/>
              <a:pPr/>
              <a:t>‹#›</a:t>
            </a:fld>
            <a:endParaRPr lang="en-US" dirty="0"/>
          </a:p>
        </p:txBody>
      </p:sp>
      <p:sp>
        <p:nvSpPr>
          <p:cNvPr id="29" name="Text Placeholder 7">
            <a:extLst>
              <a:ext uri="{FF2B5EF4-FFF2-40B4-BE49-F238E27FC236}">
                <a16:creationId xmlns:a16="http://schemas.microsoft.com/office/drawing/2014/main" id="{05F29004-DA44-4341-80A4-E787D5616D1A}"/>
              </a:ext>
            </a:extLst>
          </p:cNvPr>
          <p:cNvSpPr>
            <a:spLocks noGrp="1"/>
          </p:cNvSpPr>
          <p:nvPr>
            <p:ph type="body" sz="quarter" idx="14" hasCustomPrompt="1"/>
          </p:nvPr>
        </p:nvSpPr>
        <p:spPr>
          <a:xfrm>
            <a:off x="4551426" y="3009993"/>
            <a:ext cx="2298573" cy="193899"/>
          </a:xfrm>
        </p:spPr>
        <p:txBody>
          <a:bodyPr>
            <a:spAutoFit/>
          </a:bodyPr>
          <a:lstStyle>
            <a:lvl1pPr marL="1588" indent="0" algn="ctr">
              <a:spcBef>
                <a:spcPts val="2400"/>
              </a:spcBef>
              <a:buNone/>
              <a:defRPr sz="1400"/>
            </a:lvl1pPr>
            <a:lvl2pPr marL="1588" indent="0">
              <a:spcBef>
                <a:spcPts val="2400"/>
              </a:spcBef>
              <a:buNone/>
              <a:defRPr sz="2400"/>
            </a:lvl2pPr>
            <a:lvl3pPr marL="1588" indent="0">
              <a:spcBef>
                <a:spcPts val="2400"/>
              </a:spcBef>
              <a:buNone/>
              <a:defRPr sz="1800"/>
            </a:lvl3pPr>
            <a:lvl4pPr marL="1588" indent="0">
              <a:spcBef>
                <a:spcPts val="2400"/>
              </a:spcBef>
              <a:buNone/>
              <a:defRPr sz="1400"/>
            </a:lvl4pPr>
            <a:lvl5pPr marL="1588" indent="0">
              <a:spcBef>
                <a:spcPts val="2400"/>
              </a:spcBef>
              <a:buNone/>
              <a:defRPr sz="1100"/>
            </a:lvl5pPr>
            <a:lvl6pPr marL="1588" indent="0">
              <a:spcBef>
                <a:spcPts val="2400"/>
              </a:spcBef>
              <a:buNone/>
              <a:defRPr sz="2800"/>
            </a:lvl6pPr>
            <a:lvl7pPr marL="1588" indent="0">
              <a:spcBef>
                <a:spcPts val="2400"/>
              </a:spcBef>
              <a:buNone/>
              <a:defRPr sz="2800"/>
            </a:lvl7pPr>
            <a:lvl8pPr marL="1588" indent="0">
              <a:spcBef>
                <a:spcPts val="2400"/>
              </a:spcBef>
              <a:buNone/>
              <a:defRPr sz="2800"/>
            </a:lvl8pPr>
            <a:lvl9pPr marL="1588" indent="0">
              <a:spcBef>
                <a:spcPts val="2400"/>
              </a:spcBef>
              <a:buNone/>
              <a:defRPr sz="2800"/>
            </a:lvl9pPr>
          </a:lstStyle>
          <a:p>
            <a:pPr lvl="0"/>
            <a:r>
              <a:rPr lang="en-US" dirty="0"/>
              <a:t>Fill middle section with pictures</a:t>
            </a:r>
          </a:p>
        </p:txBody>
      </p:sp>
      <p:sp>
        <p:nvSpPr>
          <p:cNvPr id="16" name="Flowchart: Process 4">
            <a:extLst>
              <a:ext uri="{FF2B5EF4-FFF2-40B4-BE49-F238E27FC236}">
                <a16:creationId xmlns:a16="http://schemas.microsoft.com/office/drawing/2014/main" id="{6B4564F3-FDFA-494F-BF35-50CBF48BAD9C}"/>
              </a:ext>
            </a:extLst>
          </p:cNvPr>
          <p:cNvSpPr/>
          <p:nvPr userDrawn="1"/>
        </p:nvSpPr>
        <p:spPr>
          <a:xfrm>
            <a:off x="0" y="-25177"/>
            <a:ext cx="5307496" cy="80043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7296 w 10000"/>
              <a:gd name="connsiteY2" fmla="*/ 10000 h 10000"/>
              <a:gd name="connsiteX3" fmla="*/ 0 w 10000"/>
              <a:gd name="connsiteY3" fmla="*/ 10000 h 10000"/>
              <a:gd name="connsiteX4" fmla="*/ 0 w 10000"/>
              <a:gd name="connsiteY4" fmla="*/ 0 h 10000"/>
              <a:gd name="connsiteX0" fmla="*/ 0 w 10000"/>
              <a:gd name="connsiteY0" fmla="*/ 0 h 10148"/>
              <a:gd name="connsiteX1" fmla="*/ 10000 w 10000"/>
              <a:gd name="connsiteY1" fmla="*/ 0 h 10148"/>
              <a:gd name="connsiteX2" fmla="*/ 8819 w 10000"/>
              <a:gd name="connsiteY2" fmla="*/ 10148 h 10148"/>
              <a:gd name="connsiteX3" fmla="*/ 0 w 10000"/>
              <a:gd name="connsiteY3" fmla="*/ 10000 h 10148"/>
              <a:gd name="connsiteX4" fmla="*/ 0 w 10000"/>
              <a:gd name="connsiteY4" fmla="*/ 0 h 10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148">
                <a:moveTo>
                  <a:pt x="0" y="0"/>
                </a:moveTo>
                <a:lnTo>
                  <a:pt x="10000" y="0"/>
                </a:lnTo>
                <a:lnTo>
                  <a:pt x="8819" y="10148"/>
                </a:lnTo>
                <a:lnTo>
                  <a:pt x="0" y="10000"/>
                </a:lnTo>
                <a:lnTo>
                  <a:pt x="0" y="0"/>
                </a:lnTo>
                <a:close/>
              </a:path>
            </a:pathLst>
          </a:custGeom>
          <a:solidFill>
            <a:sysClr val="windowText" lastClr="000000">
              <a:alpha val="4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17" name="Picture 16">
            <a:extLst>
              <a:ext uri="{FF2B5EF4-FFF2-40B4-BE49-F238E27FC236}">
                <a16:creationId xmlns:a16="http://schemas.microsoft.com/office/drawing/2014/main" id="{2DAFE323-4359-4DD7-B940-39A33FF28A63}"/>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r="76933"/>
          <a:stretch/>
        </p:blipFill>
        <p:spPr>
          <a:xfrm>
            <a:off x="-30279" y="-141604"/>
            <a:ext cx="878332" cy="1035271"/>
          </a:xfrm>
          <a:prstGeom prst="rect">
            <a:avLst/>
          </a:prstGeom>
        </p:spPr>
      </p:pic>
      <p:sp>
        <p:nvSpPr>
          <p:cNvPr id="18" name="Title 6">
            <a:extLst>
              <a:ext uri="{FF2B5EF4-FFF2-40B4-BE49-F238E27FC236}">
                <a16:creationId xmlns:a16="http://schemas.microsoft.com/office/drawing/2014/main" id="{B0CEFA3C-A136-469C-83FD-12BADC3C1FF8}"/>
              </a:ext>
            </a:extLst>
          </p:cNvPr>
          <p:cNvSpPr>
            <a:spLocks noGrp="1"/>
          </p:cNvSpPr>
          <p:nvPr>
            <p:ph type="title" hasCustomPrompt="1"/>
          </p:nvPr>
        </p:nvSpPr>
        <p:spPr>
          <a:xfrm>
            <a:off x="840683" y="199459"/>
            <a:ext cx="3576059" cy="344710"/>
          </a:xfrm>
        </p:spPr>
        <p:txBody>
          <a:bodyPr wrap="square" anchor="ctr">
            <a:spAutoFit/>
          </a:bodyPr>
          <a:lstStyle>
            <a:lvl1pPr>
              <a:defRPr sz="2800">
                <a:solidFill>
                  <a:schemeClr val="bg1"/>
                </a:solidFill>
                <a:latin typeface="Segoe UI Light" panose="020B0502040204020203" pitchFamily="34" charset="0"/>
              </a:defRPr>
            </a:lvl1pPr>
          </a:lstStyle>
          <a:p>
            <a:r>
              <a:rPr lang="en-US" dirty="0"/>
              <a:t>Click to edit Title</a:t>
            </a:r>
            <a:endParaRPr dirty="0"/>
          </a:p>
        </p:txBody>
      </p:sp>
    </p:spTree>
    <p:extLst>
      <p:ext uri="{BB962C8B-B14F-4D97-AF65-F5344CB8AC3E}">
        <p14:creationId xmlns:p14="http://schemas.microsoft.com/office/powerpoint/2010/main" val="6014966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2_Title-Only">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295FF18-4162-40B6-B16E-D96720284DCB}"/>
              </a:ext>
            </a:extLst>
          </p:cNvPr>
          <p:cNvSpPr/>
          <p:nvPr userDrawn="1"/>
        </p:nvSpPr>
        <p:spPr bwMode="gray">
          <a:xfrm>
            <a:off x="-1" y="-15238"/>
            <a:ext cx="12192001" cy="6873238"/>
          </a:xfrm>
          <a:prstGeom prst="rect">
            <a:avLst/>
          </a:prstGeom>
          <a:solidFill>
            <a:schemeClr val="bg1"/>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ndParaRPr>
          </a:p>
        </p:txBody>
      </p:sp>
      <p:sp>
        <p:nvSpPr>
          <p:cNvPr id="15" name="Rectangle 14">
            <a:extLst>
              <a:ext uri="{FF2B5EF4-FFF2-40B4-BE49-F238E27FC236}">
                <a16:creationId xmlns:a16="http://schemas.microsoft.com/office/drawing/2014/main" id="{C560AAAC-F189-419B-83F9-CA3AFFC10A06}"/>
              </a:ext>
            </a:extLst>
          </p:cNvPr>
          <p:cNvSpPr/>
          <p:nvPr userDrawn="1"/>
        </p:nvSpPr>
        <p:spPr>
          <a:xfrm>
            <a:off x="0" y="-30137"/>
            <a:ext cx="12192001" cy="94737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343B77D1-F3DD-4697-89EA-0C7B70C20D73}"/>
              </a:ext>
            </a:extLst>
          </p:cNvPr>
          <p:cNvSpPr/>
          <p:nvPr userDrawn="1"/>
        </p:nvSpPr>
        <p:spPr>
          <a:xfrm>
            <a:off x="0" y="6048374"/>
            <a:ext cx="12233705" cy="80962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descr="Oracle logo in white on red staging background" title="Oracle red badge logo">
            <a:extLst>
              <a:ext uri="{FF2B5EF4-FFF2-40B4-BE49-F238E27FC236}">
                <a16:creationId xmlns:a16="http://schemas.microsoft.com/office/drawing/2014/main" id="{CE4962D7-FF61-4456-A54E-087F256FC8A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39877" y="6263640"/>
            <a:ext cx="1625138" cy="594360"/>
          </a:xfrm>
          <a:prstGeom prst="rect">
            <a:avLst/>
          </a:prstGeom>
        </p:spPr>
      </p:pic>
      <p:sp>
        <p:nvSpPr>
          <p:cNvPr id="27" name="Footer Placeholder 3">
            <a:extLst>
              <a:ext uri="{FF2B5EF4-FFF2-40B4-BE49-F238E27FC236}">
                <a16:creationId xmlns:a16="http://schemas.microsoft.com/office/drawing/2014/main" id="{867C99D8-DC92-4E7D-9269-07D9C363844F}"/>
              </a:ext>
            </a:extLst>
          </p:cNvPr>
          <p:cNvSpPr>
            <a:spLocks noGrp="1"/>
          </p:cNvSpPr>
          <p:nvPr>
            <p:ph type="ftr" sz="quarter" idx="11"/>
          </p:nvPr>
        </p:nvSpPr>
        <p:spPr>
          <a:xfrm>
            <a:off x="8621422" y="6556248"/>
            <a:ext cx="2702495" cy="182880"/>
          </a:xfrm>
        </p:spPr>
        <p:txBody>
          <a:bodyPr/>
          <a:lstStyle>
            <a:lvl1pPr>
              <a:defRPr>
                <a:solidFill>
                  <a:schemeClr val="bg1">
                    <a:lumMod val="95000"/>
                  </a:schemeClr>
                </a:solidFill>
              </a:defRPr>
            </a:lvl1pPr>
          </a:lstStyle>
          <a:p>
            <a:r>
              <a:rPr lang="en-US" dirty="0"/>
              <a:t>Confidential – Oracle Internal/Restricted/Highly Restricted</a:t>
            </a:r>
          </a:p>
        </p:txBody>
      </p:sp>
      <p:sp>
        <p:nvSpPr>
          <p:cNvPr id="28" name="Slide Number Placeholder 4">
            <a:extLst>
              <a:ext uri="{FF2B5EF4-FFF2-40B4-BE49-F238E27FC236}">
                <a16:creationId xmlns:a16="http://schemas.microsoft.com/office/drawing/2014/main" id="{7D33E918-440A-4D42-8240-5918ECAE6601}"/>
              </a:ext>
            </a:extLst>
          </p:cNvPr>
          <p:cNvSpPr>
            <a:spLocks noGrp="1"/>
          </p:cNvSpPr>
          <p:nvPr>
            <p:ph type="sldNum" sz="quarter" idx="12"/>
          </p:nvPr>
        </p:nvSpPr>
        <p:spPr>
          <a:xfrm>
            <a:off x="11324205" y="6556248"/>
            <a:ext cx="333467" cy="182880"/>
          </a:xfrm>
        </p:spPr>
        <p:txBody>
          <a:bodyPr/>
          <a:lstStyle>
            <a:lvl1pPr>
              <a:defRPr>
                <a:solidFill>
                  <a:schemeClr val="bg1">
                    <a:lumMod val="95000"/>
                  </a:schemeClr>
                </a:solidFill>
              </a:defRPr>
            </a:lvl1pPr>
          </a:lstStyle>
          <a:p>
            <a:fld id="{C51EAA63-D034-42AE-91FA-B13B9518C7BE}" type="slidenum">
              <a:rPr lang="en-US" smtClean="0"/>
              <a:pPr/>
              <a:t>‹#›</a:t>
            </a:fld>
            <a:endParaRPr lang="en-US" dirty="0"/>
          </a:p>
        </p:txBody>
      </p:sp>
      <p:sp>
        <p:nvSpPr>
          <p:cNvPr id="29" name="Text Placeholder 7">
            <a:extLst>
              <a:ext uri="{FF2B5EF4-FFF2-40B4-BE49-F238E27FC236}">
                <a16:creationId xmlns:a16="http://schemas.microsoft.com/office/drawing/2014/main" id="{05F29004-DA44-4341-80A4-E787D5616D1A}"/>
              </a:ext>
            </a:extLst>
          </p:cNvPr>
          <p:cNvSpPr>
            <a:spLocks noGrp="1"/>
          </p:cNvSpPr>
          <p:nvPr>
            <p:ph type="body" sz="quarter" idx="14" hasCustomPrompt="1"/>
          </p:nvPr>
        </p:nvSpPr>
        <p:spPr>
          <a:xfrm>
            <a:off x="4551426" y="3009993"/>
            <a:ext cx="2298573" cy="193899"/>
          </a:xfrm>
        </p:spPr>
        <p:txBody>
          <a:bodyPr>
            <a:spAutoFit/>
          </a:bodyPr>
          <a:lstStyle>
            <a:lvl1pPr marL="1588" indent="0" algn="ctr">
              <a:spcBef>
                <a:spcPts val="2400"/>
              </a:spcBef>
              <a:buNone/>
              <a:defRPr sz="1400"/>
            </a:lvl1pPr>
            <a:lvl2pPr marL="1588" indent="0">
              <a:spcBef>
                <a:spcPts val="2400"/>
              </a:spcBef>
              <a:buNone/>
              <a:defRPr sz="2400"/>
            </a:lvl2pPr>
            <a:lvl3pPr marL="1588" indent="0">
              <a:spcBef>
                <a:spcPts val="2400"/>
              </a:spcBef>
              <a:buNone/>
              <a:defRPr sz="1800"/>
            </a:lvl3pPr>
            <a:lvl4pPr marL="1588" indent="0">
              <a:spcBef>
                <a:spcPts val="2400"/>
              </a:spcBef>
              <a:buNone/>
              <a:defRPr sz="1400"/>
            </a:lvl4pPr>
            <a:lvl5pPr marL="1588" indent="0">
              <a:spcBef>
                <a:spcPts val="2400"/>
              </a:spcBef>
              <a:buNone/>
              <a:defRPr sz="1100"/>
            </a:lvl5pPr>
            <a:lvl6pPr marL="1588" indent="0">
              <a:spcBef>
                <a:spcPts val="2400"/>
              </a:spcBef>
              <a:buNone/>
              <a:defRPr sz="2800"/>
            </a:lvl6pPr>
            <a:lvl7pPr marL="1588" indent="0">
              <a:spcBef>
                <a:spcPts val="2400"/>
              </a:spcBef>
              <a:buNone/>
              <a:defRPr sz="2800"/>
            </a:lvl7pPr>
            <a:lvl8pPr marL="1588" indent="0">
              <a:spcBef>
                <a:spcPts val="2400"/>
              </a:spcBef>
              <a:buNone/>
              <a:defRPr sz="2800"/>
            </a:lvl8pPr>
            <a:lvl9pPr marL="1588" indent="0">
              <a:spcBef>
                <a:spcPts val="2400"/>
              </a:spcBef>
              <a:buNone/>
              <a:defRPr sz="2800"/>
            </a:lvl9pPr>
          </a:lstStyle>
          <a:p>
            <a:pPr lvl="0"/>
            <a:r>
              <a:rPr lang="en-US" dirty="0"/>
              <a:t>Fill middle section with pictures</a:t>
            </a:r>
          </a:p>
        </p:txBody>
      </p:sp>
      <p:pic>
        <p:nvPicPr>
          <p:cNvPr id="14" name="Picture 13">
            <a:extLst>
              <a:ext uri="{FF2B5EF4-FFF2-40B4-BE49-F238E27FC236}">
                <a16:creationId xmlns:a16="http://schemas.microsoft.com/office/drawing/2014/main" id="{58F91566-012B-4DA9-8D50-650A068970BC}"/>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326413" y="81018"/>
            <a:ext cx="2645669" cy="719329"/>
          </a:xfrm>
          <a:prstGeom prst="rect">
            <a:avLst/>
          </a:prstGeom>
        </p:spPr>
      </p:pic>
      <p:sp>
        <p:nvSpPr>
          <p:cNvPr id="19" name="Flowchart: Process 4">
            <a:extLst>
              <a:ext uri="{FF2B5EF4-FFF2-40B4-BE49-F238E27FC236}">
                <a16:creationId xmlns:a16="http://schemas.microsoft.com/office/drawing/2014/main" id="{B6EBC825-E7C6-4118-B976-CA9136104AA1}"/>
              </a:ext>
            </a:extLst>
          </p:cNvPr>
          <p:cNvSpPr/>
          <p:nvPr userDrawn="1"/>
        </p:nvSpPr>
        <p:spPr>
          <a:xfrm>
            <a:off x="0" y="-25177"/>
            <a:ext cx="5307496" cy="80043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7296 w 10000"/>
              <a:gd name="connsiteY2" fmla="*/ 10000 h 10000"/>
              <a:gd name="connsiteX3" fmla="*/ 0 w 10000"/>
              <a:gd name="connsiteY3" fmla="*/ 10000 h 10000"/>
              <a:gd name="connsiteX4" fmla="*/ 0 w 10000"/>
              <a:gd name="connsiteY4" fmla="*/ 0 h 10000"/>
              <a:gd name="connsiteX0" fmla="*/ 0 w 10000"/>
              <a:gd name="connsiteY0" fmla="*/ 0 h 10148"/>
              <a:gd name="connsiteX1" fmla="*/ 10000 w 10000"/>
              <a:gd name="connsiteY1" fmla="*/ 0 h 10148"/>
              <a:gd name="connsiteX2" fmla="*/ 8819 w 10000"/>
              <a:gd name="connsiteY2" fmla="*/ 10148 h 10148"/>
              <a:gd name="connsiteX3" fmla="*/ 0 w 10000"/>
              <a:gd name="connsiteY3" fmla="*/ 10000 h 10148"/>
              <a:gd name="connsiteX4" fmla="*/ 0 w 10000"/>
              <a:gd name="connsiteY4" fmla="*/ 0 h 10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148">
                <a:moveTo>
                  <a:pt x="0" y="0"/>
                </a:moveTo>
                <a:lnTo>
                  <a:pt x="10000" y="0"/>
                </a:lnTo>
                <a:lnTo>
                  <a:pt x="8819" y="10148"/>
                </a:lnTo>
                <a:lnTo>
                  <a:pt x="0" y="10000"/>
                </a:lnTo>
                <a:lnTo>
                  <a:pt x="0" y="0"/>
                </a:lnTo>
                <a:close/>
              </a:path>
            </a:pathLst>
          </a:custGeom>
          <a:solidFill>
            <a:sysClr val="windowText" lastClr="000000">
              <a:alpha val="4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21" name="Picture 20">
            <a:extLst>
              <a:ext uri="{FF2B5EF4-FFF2-40B4-BE49-F238E27FC236}">
                <a16:creationId xmlns:a16="http://schemas.microsoft.com/office/drawing/2014/main" id="{978E89C1-20D0-4530-805C-CB27FEC12DED}"/>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r="76933"/>
          <a:stretch/>
        </p:blipFill>
        <p:spPr>
          <a:xfrm>
            <a:off x="-30279" y="-141604"/>
            <a:ext cx="878332" cy="1035271"/>
          </a:xfrm>
          <a:prstGeom prst="rect">
            <a:avLst/>
          </a:prstGeom>
        </p:spPr>
      </p:pic>
      <p:sp>
        <p:nvSpPr>
          <p:cNvPr id="24" name="Title 6">
            <a:extLst>
              <a:ext uri="{FF2B5EF4-FFF2-40B4-BE49-F238E27FC236}">
                <a16:creationId xmlns:a16="http://schemas.microsoft.com/office/drawing/2014/main" id="{6A93C93E-ACE1-477F-B153-AAE1F2131198}"/>
              </a:ext>
            </a:extLst>
          </p:cNvPr>
          <p:cNvSpPr>
            <a:spLocks noGrp="1"/>
          </p:cNvSpPr>
          <p:nvPr>
            <p:ph type="title" hasCustomPrompt="1"/>
          </p:nvPr>
        </p:nvSpPr>
        <p:spPr>
          <a:xfrm>
            <a:off x="840683" y="199459"/>
            <a:ext cx="3576059" cy="344710"/>
          </a:xfrm>
        </p:spPr>
        <p:txBody>
          <a:bodyPr wrap="square" anchor="ctr">
            <a:spAutoFit/>
          </a:bodyPr>
          <a:lstStyle>
            <a:lvl1pPr>
              <a:defRPr sz="2800">
                <a:solidFill>
                  <a:schemeClr val="bg1"/>
                </a:solidFill>
                <a:latin typeface="Segoe UI Light" panose="020B0502040204020203" pitchFamily="34" charset="0"/>
              </a:defRPr>
            </a:lvl1pPr>
          </a:lstStyle>
          <a:p>
            <a:r>
              <a:rPr lang="en-US" dirty="0"/>
              <a:t>Click to edit Title</a:t>
            </a:r>
            <a:endParaRPr dirty="0"/>
          </a:p>
        </p:txBody>
      </p:sp>
    </p:spTree>
    <p:extLst>
      <p:ext uri="{BB962C8B-B14F-4D97-AF65-F5344CB8AC3E}">
        <p14:creationId xmlns:p14="http://schemas.microsoft.com/office/powerpoint/2010/main" val="3941884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a:xfrm>
            <a:off x="531151" y="1524001"/>
            <a:ext cx="11126522" cy="44196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37740E65-FBEF-4B4B-80FF-B15FF6031ED2}" type="datetime1">
              <a:t>3/15/2018</a:t>
            </a:fld>
            <a:endParaRPr/>
          </a:p>
        </p:txBody>
      </p:sp>
      <p:sp>
        <p:nvSpPr>
          <p:cNvPr id="5" name="Footer Placeholder 4"/>
          <p:cNvSpPr>
            <a:spLocks noGrp="1"/>
          </p:cNvSpPr>
          <p:nvPr>
            <p:ph type="ftr" sz="quarter" idx="11"/>
          </p:nvPr>
        </p:nvSpPr>
        <p:spPr/>
        <p:txBody>
          <a:bodyPr/>
          <a:lstStyle/>
          <a:p>
            <a:r>
              <a:rPr lang="en-US"/>
              <a:t>Confidential – Oracle Internal/Restricted/Highly Restricted</a:t>
            </a:r>
            <a:endParaRPr/>
          </a:p>
        </p:txBody>
      </p:sp>
      <p:sp>
        <p:nvSpPr>
          <p:cNvPr id="6" name="Slide Number Placeholder 5"/>
          <p:cNvSpPr>
            <a:spLocks noGrp="1"/>
          </p:cNvSpPr>
          <p:nvPr>
            <p:ph type="sldNum" sz="quarter" idx="12"/>
          </p:nvPr>
        </p:nvSpPr>
        <p:spPr/>
        <p:txBody>
          <a:bodyPr/>
          <a:lstStyle/>
          <a:p>
            <a:fld id="{C51EAA63-D034-42AE-91FA-B13B9518C7BE}" type="slidenum">
              <a:rPr/>
              <a:t>‹#›</a:t>
            </a:fld>
            <a:endParaRPr/>
          </a:p>
        </p:txBody>
      </p:sp>
    </p:spTree>
    <p:extLst>
      <p:ext uri="{BB962C8B-B14F-4D97-AF65-F5344CB8AC3E}">
        <p14:creationId xmlns:p14="http://schemas.microsoft.com/office/powerpoint/2010/main" val="207523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a:xfrm>
            <a:off x="531151" y="1981200"/>
            <a:ext cx="11126522" cy="3962400"/>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4" name="Date Placeholder 3"/>
          <p:cNvSpPr>
            <a:spLocks noGrp="1"/>
          </p:cNvSpPr>
          <p:nvPr>
            <p:ph type="dt" sz="half" idx="10"/>
          </p:nvPr>
        </p:nvSpPr>
        <p:spPr/>
        <p:txBody>
          <a:bodyPr/>
          <a:lstStyle/>
          <a:p>
            <a:fld id="{1CAB8501-70E9-CC4D-8542-9ED4CC505A7E}" type="datetime1">
              <a:t>3/15/2018</a:t>
            </a:fld>
            <a:endParaRPr/>
          </a:p>
        </p:txBody>
      </p:sp>
      <p:sp>
        <p:nvSpPr>
          <p:cNvPr id="5" name="Footer Placeholder 4"/>
          <p:cNvSpPr>
            <a:spLocks noGrp="1"/>
          </p:cNvSpPr>
          <p:nvPr>
            <p:ph type="ftr" sz="quarter" idx="11"/>
          </p:nvPr>
        </p:nvSpPr>
        <p:spPr/>
        <p:txBody>
          <a:bodyPr/>
          <a:lstStyle/>
          <a:p>
            <a:r>
              <a:rPr lang="en-US"/>
              <a:t>Confidential – Oracle Internal/Restricted/Highly Restricted</a:t>
            </a:r>
            <a:endParaRPr/>
          </a:p>
        </p:txBody>
      </p:sp>
      <p:sp>
        <p:nvSpPr>
          <p:cNvPr id="6" name="Slide Number Placeholder 5"/>
          <p:cNvSpPr>
            <a:spLocks noGrp="1"/>
          </p:cNvSpPr>
          <p:nvPr>
            <p:ph type="sldNum" sz="quarter" idx="12"/>
          </p:nvPr>
        </p:nvSpPr>
        <p:spPr/>
        <p:txBody>
          <a:bodyPr/>
          <a:lstStyle/>
          <a:p>
            <a:fld id="{C51EAA63-D034-42AE-91FA-B13B9518C7BE}" type="slidenum">
              <a:rPr/>
              <a:t>‹#›</a:t>
            </a:fld>
            <a:endParaRPr/>
          </a:p>
        </p:txBody>
      </p:sp>
      <p:sp>
        <p:nvSpPr>
          <p:cNvPr id="7" name="Text Placeholder 12"/>
          <p:cNvSpPr>
            <a:spLocks noGrp="1"/>
          </p:cNvSpPr>
          <p:nvPr>
            <p:ph type="body" sz="quarter" idx="13" hasCustomPrompt="1"/>
          </p:nvPr>
        </p:nvSpPr>
        <p:spPr>
          <a:xfrm>
            <a:off x="531813" y="1373741"/>
            <a:ext cx="11125199" cy="343299"/>
          </a:xfr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t>Click to add subtitle</a:t>
            </a:r>
          </a:p>
        </p:txBody>
      </p:sp>
    </p:spTree>
    <p:extLst>
      <p:ext uri="{BB962C8B-B14F-4D97-AF65-F5344CB8AC3E}">
        <p14:creationId xmlns:p14="http://schemas.microsoft.com/office/powerpoint/2010/main" val="3371768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Section Header without Picture">
    <p:spTree>
      <p:nvGrpSpPr>
        <p:cNvPr id="1" name=""/>
        <p:cNvGrpSpPr/>
        <p:nvPr/>
      </p:nvGrpSpPr>
      <p:grpSpPr>
        <a:xfrm>
          <a:off x="0" y="0"/>
          <a:ext cx="0" cy="0"/>
          <a:chOff x="0" y="0"/>
          <a:chExt cx="0" cy="0"/>
        </a:xfrm>
      </p:grpSpPr>
      <p:sp>
        <p:nvSpPr>
          <p:cNvPr id="2" name="Title 1"/>
          <p:cNvSpPr>
            <a:spLocks noGrp="1"/>
          </p:cNvSpPr>
          <p:nvPr>
            <p:ph type="title"/>
          </p:nvPr>
        </p:nvSpPr>
        <p:spPr>
          <a:xfrm>
            <a:off x="531813" y="2600324"/>
            <a:ext cx="11125200" cy="1371600"/>
          </a:xfrm>
        </p:spPr>
        <p:txBody>
          <a:bodyPr anchor="b"/>
          <a:lstStyle>
            <a:lvl1pPr algn="l">
              <a:lnSpc>
                <a:spcPct val="80000"/>
              </a:lnSpc>
              <a:defRPr sz="4800" b="0" cap="none" baseline="0"/>
            </a:lvl1pPr>
          </a:lstStyle>
          <a:p>
            <a:r>
              <a:rPr lang="en-US"/>
              <a:t>Click to edit Master title style</a:t>
            </a:r>
            <a:endParaRPr/>
          </a:p>
        </p:txBody>
      </p:sp>
      <p:sp>
        <p:nvSpPr>
          <p:cNvPr id="3" name="Text Placeholder 2"/>
          <p:cNvSpPr>
            <a:spLocks noGrp="1"/>
          </p:cNvSpPr>
          <p:nvPr>
            <p:ph type="body" idx="1"/>
          </p:nvPr>
        </p:nvSpPr>
        <p:spPr>
          <a:xfrm>
            <a:off x="531813" y="4038598"/>
            <a:ext cx="11125200" cy="914400"/>
          </a:xfrm>
        </p:spPr>
        <p:txBody>
          <a:bodyPr anchor="t">
            <a:noAutofit/>
          </a:bodyPr>
          <a:lstStyle>
            <a:lvl1pPr marL="0" indent="0">
              <a:spcBef>
                <a:spcPts val="0"/>
              </a:spcBef>
              <a:buNone/>
              <a:defRPr sz="2400" b="1">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BCFA62D-784F-FE46-A091-24B4C9C0F1D7}" type="datetime1">
              <a:t>3/15/2018</a:t>
            </a:fld>
            <a:endParaRPr/>
          </a:p>
        </p:txBody>
      </p:sp>
      <p:sp>
        <p:nvSpPr>
          <p:cNvPr id="5" name="Footer Placeholder 4"/>
          <p:cNvSpPr>
            <a:spLocks noGrp="1"/>
          </p:cNvSpPr>
          <p:nvPr>
            <p:ph type="ftr" sz="quarter" idx="11"/>
          </p:nvPr>
        </p:nvSpPr>
        <p:spPr/>
        <p:txBody>
          <a:bodyPr/>
          <a:lstStyle/>
          <a:p>
            <a:r>
              <a:rPr lang="en-US"/>
              <a:t>Confidential – Oracle Internal/Restricted/Highly Restricted</a:t>
            </a:r>
            <a:endParaRPr/>
          </a:p>
        </p:txBody>
      </p:sp>
      <p:sp>
        <p:nvSpPr>
          <p:cNvPr id="6" name="Slide Number Placeholder 5"/>
          <p:cNvSpPr>
            <a:spLocks noGrp="1"/>
          </p:cNvSpPr>
          <p:nvPr>
            <p:ph type="sldNum" sz="quarter" idx="12"/>
          </p:nvPr>
        </p:nvSpPr>
        <p:spPr/>
        <p:txBody>
          <a:bodyPr/>
          <a:lstStyle/>
          <a:p>
            <a:fld id="{C51EAA63-D034-42AE-91FA-B13B9518C7BE}" type="slidenum">
              <a:rPr/>
              <a:t>‹#›</a:t>
            </a:fld>
            <a:endParaRPr/>
          </a:p>
        </p:txBody>
      </p:sp>
    </p:spTree>
    <p:extLst>
      <p:ext uri="{BB962C8B-B14F-4D97-AF65-F5344CB8AC3E}">
        <p14:creationId xmlns:p14="http://schemas.microsoft.com/office/powerpoint/2010/main" val="1513853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Only">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295FF18-4162-40B6-B16E-D96720284DCB}"/>
              </a:ext>
            </a:extLst>
          </p:cNvPr>
          <p:cNvSpPr/>
          <p:nvPr userDrawn="1"/>
        </p:nvSpPr>
        <p:spPr bwMode="gray">
          <a:xfrm>
            <a:off x="-1" y="-15238"/>
            <a:ext cx="12192001" cy="6873238"/>
          </a:xfrm>
          <a:prstGeom prst="rect">
            <a:avLst/>
          </a:prstGeom>
          <a:solidFill>
            <a:schemeClr val="bg1"/>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ndParaRPr>
          </a:p>
        </p:txBody>
      </p:sp>
      <p:sp>
        <p:nvSpPr>
          <p:cNvPr id="4" name="Footer Placeholder 3"/>
          <p:cNvSpPr>
            <a:spLocks noGrp="1"/>
          </p:cNvSpPr>
          <p:nvPr>
            <p:ph type="ftr" sz="quarter" idx="11"/>
          </p:nvPr>
        </p:nvSpPr>
        <p:spPr/>
        <p:txBody>
          <a:bodyPr/>
          <a:lstStyle/>
          <a:p>
            <a:r>
              <a:rPr lang="en-US"/>
              <a:t>Confidential – Oracle Internal/Restricted/Highly Restricted</a:t>
            </a:r>
            <a:endParaRPr/>
          </a:p>
        </p:txBody>
      </p:sp>
      <p:sp>
        <p:nvSpPr>
          <p:cNvPr id="5" name="Slide Number Placeholder 4"/>
          <p:cNvSpPr>
            <a:spLocks noGrp="1"/>
          </p:cNvSpPr>
          <p:nvPr>
            <p:ph type="sldNum" sz="quarter" idx="12"/>
          </p:nvPr>
        </p:nvSpPr>
        <p:spPr/>
        <p:txBody>
          <a:bodyPr/>
          <a:lstStyle/>
          <a:p>
            <a:fld id="{C51EAA63-D034-42AE-91FA-B13B9518C7BE}" type="slidenum">
              <a:rPr/>
              <a:t>‹#›</a:t>
            </a:fld>
            <a:endParaRPr/>
          </a:p>
        </p:txBody>
      </p:sp>
      <p:sp>
        <p:nvSpPr>
          <p:cNvPr id="6" name="Rectangle 5">
            <a:extLst>
              <a:ext uri="{FF2B5EF4-FFF2-40B4-BE49-F238E27FC236}">
                <a16:creationId xmlns:a16="http://schemas.microsoft.com/office/drawing/2014/main" id="{8B21D883-DBDA-4F92-949E-B1A624881E39}"/>
              </a:ext>
            </a:extLst>
          </p:cNvPr>
          <p:cNvSpPr/>
          <p:nvPr userDrawn="1"/>
        </p:nvSpPr>
        <p:spPr>
          <a:xfrm>
            <a:off x="0" y="-30137"/>
            <a:ext cx="12192001" cy="94737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55A93681-F492-43A5-95CF-168B4B3436E9}"/>
              </a:ext>
            </a:extLst>
          </p:cNvPr>
          <p:cNvSpPr/>
          <p:nvPr userDrawn="1"/>
        </p:nvSpPr>
        <p:spPr>
          <a:xfrm>
            <a:off x="-1" y="937847"/>
            <a:ext cx="12192001" cy="698548"/>
          </a:xfrm>
          <a:prstGeom prst="rect">
            <a:avLst/>
          </a:prstGeom>
          <a:solidFill>
            <a:schemeClr val="bg1"/>
          </a:solidFill>
          <a:ln>
            <a:noFill/>
          </a:ln>
          <a:effectLst>
            <a:outerShdw blurRad="889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Oracle logo in white on red staging background" title="Oracle red badge logo">
            <a:extLst>
              <a:ext uri="{FF2B5EF4-FFF2-40B4-BE49-F238E27FC236}">
                <a16:creationId xmlns:a16="http://schemas.microsoft.com/office/drawing/2014/main" id="{4F17650A-2542-4CA2-B19E-CE995ED3083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39877" y="6263640"/>
            <a:ext cx="1625138" cy="594360"/>
          </a:xfrm>
          <a:prstGeom prst="rect">
            <a:avLst/>
          </a:prstGeom>
        </p:spPr>
      </p:pic>
      <p:sp>
        <p:nvSpPr>
          <p:cNvPr id="15" name="Text Placeholder 12">
            <a:extLst>
              <a:ext uri="{FF2B5EF4-FFF2-40B4-BE49-F238E27FC236}">
                <a16:creationId xmlns:a16="http://schemas.microsoft.com/office/drawing/2014/main" id="{C443F2D9-13A3-4929-88B4-3AFD78502561}"/>
              </a:ext>
            </a:extLst>
          </p:cNvPr>
          <p:cNvSpPr>
            <a:spLocks noGrp="1"/>
          </p:cNvSpPr>
          <p:nvPr>
            <p:ph type="body" sz="quarter" idx="13" hasCustomPrompt="1"/>
          </p:nvPr>
        </p:nvSpPr>
        <p:spPr>
          <a:xfrm>
            <a:off x="9094789" y="1148621"/>
            <a:ext cx="2773361" cy="276999"/>
          </a:xfrm>
        </p:spPr>
        <p:txBody>
          <a:bodyPr anchor="ctr">
            <a:spAutoFit/>
          </a:bodyPr>
          <a:lstStyle>
            <a:lvl1pPr marL="1588" indent="0" algn="r">
              <a:spcBef>
                <a:spcPts val="0"/>
              </a:spcBef>
              <a:buFontTx/>
              <a:buNone/>
              <a:defRPr sz="2000" b="0" baseline="0">
                <a:solidFill>
                  <a:schemeClr val="accent1"/>
                </a:solidFill>
                <a:latin typeface="Segoe UI Light" panose="020B0502040204020203" pitchFamily="34" charset="0"/>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lang="en-US" dirty="0"/>
              <a:t>Click to edit Subtitle</a:t>
            </a:r>
            <a:endParaRPr dirty="0"/>
          </a:p>
        </p:txBody>
      </p:sp>
      <p:sp>
        <p:nvSpPr>
          <p:cNvPr id="19" name="Text Placeholder 3">
            <a:extLst>
              <a:ext uri="{FF2B5EF4-FFF2-40B4-BE49-F238E27FC236}">
                <a16:creationId xmlns:a16="http://schemas.microsoft.com/office/drawing/2014/main" id="{2B118F0A-81CD-42BC-A6E7-1BF83E4DB1EB}"/>
              </a:ext>
            </a:extLst>
          </p:cNvPr>
          <p:cNvSpPr>
            <a:spLocks noGrp="1"/>
          </p:cNvSpPr>
          <p:nvPr>
            <p:ph type="body" sz="half" idx="2" hasCustomPrompt="1"/>
          </p:nvPr>
        </p:nvSpPr>
        <p:spPr>
          <a:xfrm>
            <a:off x="9132887" y="230878"/>
            <a:ext cx="2735264" cy="443198"/>
          </a:xfrm>
        </p:spPr>
        <p:txBody>
          <a:bodyPr anchor="ctr">
            <a:spAutoFit/>
          </a:bodyPr>
          <a:lstStyle>
            <a:lvl1pPr marL="0" indent="0" algn="r">
              <a:spcBef>
                <a:spcPts val="0"/>
              </a:spcBef>
              <a:buClr>
                <a:schemeClr val="tx1"/>
              </a:buClr>
              <a:buFont typeface="Arial" panose="020B0604020202020204" pitchFamily="34" charset="0"/>
              <a:buNone/>
              <a:defRPr sz="3200">
                <a:solidFill>
                  <a:schemeClr val="bg1"/>
                </a:solidFill>
                <a:latin typeface="Segoe UI Light" panose="020B0502040204020203"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Add Category</a:t>
            </a:r>
            <a:endParaRPr dirty="0"/>
          </a:p>
        </p:txBody>
      </p:sp>
      <p:sp>
        <p:nvSpPr>
          <p:cNvPr id="22" name="Flowchart: Process 4">
            <a:extLst>
              <a:ext uri="{FF2B5EF4-FFF2-40B4-BE49-F238E27FC236}">
                <a16:creationId xmlns:a16="http://schemas.microsoft.com/office/drawing/2014/main" id="{30029DE6-D2CC-48C8-8B93-3CFDB22E9496}"/>
              </a:ext>
            </a:extLst>
          </p:cNvPr>
          <p:cNvSpPr/>
          <p:nvPr userDrawn="1"/>
        </p:nvSpPr>
        <p:spPr>
          <a:xfrm>
            <a:off x="0" y="-25177"/>
            <a:ext cx="5307496" cy="80043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7296 w 10000"/>
              <a:gd name="connsiteY2" fmla="*/ 10000 h 10000"/>
              <a:gd name="connsiteX3" fmla="*/ 0 w 10000"/>
              <a:gd name="connsiteY3" fmla="*/ 10000 h 10000"/>
              <a:gd name="connsiteX4" fmla="*/ 0 w 10000"/>
              <a:gd name="connsiteY4" fmla="*/ 0 h 10000"/>
              <a:gd name="connsiteX0" fmla="*/ 0 w 10000"/>
              <a:gd name="connsiteY0" fmla="*/ 0 h 10148"/>
              <a:gd name="connsiteX1" fmla="*/ 10000 w 10000"/>
              <a:gd name="connsiteY1" fmla="*/ 0 h 10148"/>
              <a:gd name="connsiteX2" fmla="*/ 8819 w 10000"/>
              <a:gd name="connsiteY2" fmla="*/ 10148 h 10148"/>
              <a:gd name="connsiteX3" fmla="*/ 0 w 10000"/>
              <a:gd name="connsiteY3" fmla="*/ 10000 h 10148"/>
              <a:gd name="connsiteX4" fmla="*/ 0 w 10000"/>
              <a:gd name="connsiteY4" fmla="*/ 0 h 10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148">
                <a:moveTo>
                  <a:pt x="0" y="0"/>
                </a:moveTo>
                <a:lnTo>
                  <a:pt x="10000" y="0"/>
                </a:lnTo>
                <a:lnTo>
                  <a:pt x="8819" y="10148"/>
                </a:lnTo>
                <a:lnTo>
                  <a:pt x="0" y="10000"/>
                </a:lnTo>
                <a:lnTo>
                  <a:pt x="0" y="0"/>
                </a:lnTo>
                <a:close/>
              </a:path>
            </a:pathLst>
          </a:custGeom>
          <a:solidFill>
            <a:sysClr val="windowText" lastClr="000000">
              <a:alpha val="4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23" name="Picture 22">
            <a:extLst>
              <a:ext uri="{FF2B5EF4-FFF2-40B4-BE49-F238E27FC236}">
                <a16:creationId xmlns:a16="http://schemas.microsoft.com/office/drawing/2014/main" id="{B81D08F9-E307-4689-982C-ACD477ECB1E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r="76933"/>
          <a:stretch/>
        </p:blipFill>
        <p:spPr>
          <a:xfrm>
            <a:off x="-30279" y="-141604"/>
            <a:ext cx="878332" cy="1035271"/>
          </a:xfrm>
          <a:prstGeom prst="rect">
            <a:avLst/>
          </a:prstGeom>
        </p:spPr>
      </p:pic>
      <p:sp>
        <p:nvSpPr>
          <p:cNvPr id="24" name="Title 6">
            <a:extLst>
              <a:ext uri="{FF2B5EF4-FFF2-40B4-BE49-F238E27FC236}">
                <a16:creationId xmlns:a16="http://schemas.microsoft.com/office/drawing/2014/main" id="{ECE9849C-CAC2-4ABF-8F92-F353B603BAD0}"/>
              </a:ext>
            </a:extLst>
          </p:cNvPr>
          <p:cNvSpPr>
            <a:spLocks noGrp="1"/>
          </p:cNvSpPr>
          <p:nvPr>
            <p:ph type="title" hasCustomPrompt="1"/>
          </p:nvPr>
        </p:nvSpPr>
        <p:spPr>
          <a:xfrm>
            <a:off x="840683" y="199459"/>
            <a:ext cx="3576059" cy="344710"/>
          </a:xfrm>
        </p:spPr>
        <p:txBody>
          <a:bodyPr wrap="square" anchor="ctr">
            <a:spAutoFit/>
          </a:bodyPr>
          <a:lstStyle>
            <a:lvl1pPr>
              <a:defRPr sz="2800">
                <a:solidFill>
                  <a:schemeClr val="bg1"/>
                </a:solidFill>
                <a:latin typeface="Segoe UI Light" panose="020B0502040204020203" pitchFamily="34" charset="0"/>
              </a:defRPr>
            </a:lvl1pPr>
          </a:lstStyle>
          <a:p>
            <a:r>
              <a:rPr lang="en-US" dirty="0"/>
              <a:t>Click to edit Title</a:t>
            </a:r>
            <a:endParaRPr dirty="0"/>
          </a:p>
        </p:txBody>
      </p:sp>
    </p:spTree>
    <p:extLst>
      <p:ext uri="{BB962C8B-B14F-4D97-AF65-F5344CB8AC3E}">
        <p14:creationId xmlns:p14="http://schemas.microsoft.com/office/powerpoint/2010/main" val="3337699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secHead" preserve="1">
  <p:cSld name="Section Header with Picture">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7" name="Rectangle 16" descr="Full slide 4-color photo can be inserted here" title="Title Slide with Picture"/>
          <p:cNvSpPr/>
          <p:nvPr userDrawn="1"/>
        </p:nvSpPr>
        <p:spPr bwMode="hidden">
          <a:xfrm>
            <a:off x="0" y="0"/>
            <a:ext cx="12188825" cy="6858000"/>
          </a:xfrm>
          <a:prstGeom prst="rect">
            <a:avLst/>
          </a:prstGeom>
          <a:solidFill>
            <a:srgbClr val="493728">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nvGrpSpPr>
          <p:cNvPr id="7" name="Group 6"/>
          <p:cNvGrpSpPr/>
          <p:nvPr/>
        </p:nvGrpSpPr>
        <p:grpSpPr bwMode="gray">
          <a:xfrm>
            <a:off x="-287" y="0"/>
            <a:ext cx="12189399" cy="6858000"/>
            <a:chOff x="-287" y="0"/>
            <a:chExt cx="12189399" cy="6858000"/>
          </a:xfrm>
          <a:solidFill>
            <a:srgbClr val="D8E1E6"/>
          </a:solidFill>
        </p:grpSpPr>
        <p:sp>
          <p:nvSpPr>
            <p:cNvPr id="9" name="Rectangle 8"/>
            <p:cNvSpPr/>
            <p:nvPr/>
          </p:nvSpPr>
          <p:spPr bwMode="gray">
            <a:xfrm>
              <a:off x="-287" y="0"/>
              <a:ext cx="193962" cy="685214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0" name="Rectangle 9"/>
            <p:cNvSpPr/>
            <p:nvPr/>
          </p:nvSpPr>
          <p:spPr bwMode="gray">
            <a:xfrm>
              <a:off x="11995151" y="5854"/>
              <a:ext cx="193960" cy="685214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1" name="Rectangle 10"/>
            <p:cNvSpPr/>
            <p:nvPr/>
          </p:nvSpPr>
          <p:spPr bwMode="gray">
            <a:xfrm>
              <a:off x="-286"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2" name="Rectangle 11"/>
            <p:cNvSpPr/>
            <p:nvPr/>
          </p:nvSpPr>
          <p:spPr bwMode="gray">
            <a:xfrm>
              <a:off x="-286"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grpSp>
      <p:sp>
        <p:nvSpPr>
          <p:cNvPr id="2" name="Title 1"/>
          <p:cNvSpPr>
            <a:spLocks noGrp="1"/>
          </p:cNvSpPr>
          <p:nvPr>
            <p:ph type="title"/>
          </p:nvPr>
        </p:nvSpPr>
        <p:spPr>
          <a:xfrm>
            <a:off x="531813" y="2600324"/>
            <a:ext cx="11125200" cy="1371600"/>
          </a:xfrm>
        </p:spPr>
        <p:txBody>
          <a:bodyPr anchor="b"/>
          <a:lstStyle>
            <a:lvl1pPr algn="l">
              <a:lnSpc>
                <a:spcPct val="80000"/>
              </a:lnSpc>
              <a:defRPr sz="4800" b="0" cap="none" baseline="0"/>
            </a:lvl1pPr>
          </a:lstStyle>
          <a:p>
            <a:r>
              <a:rPr lang="en-US"/>
              <a:t>Click to edit Master title style</a:t>
            </a:r>
            <a:endParaRPr/>
          </a:p>
        </p:txBody>
      </p:sp>
      <p:sp>
        <p:nvSpPr>
          <p:cNvPr id="3" name="Text Placeholder 2"/>
          <p:cNvSpPr>
            <a:spLocks noGrp="1"/>
          </p:cNvSpPr>
          <p:nvPr>
            <p:ph type="body" idx="1"/>
          </p:nvPr>
        </p:nvSpPr>
        <p:spPr>
          <a:xfrm>
            <a:off x="531813" y="4038598"/>
            <a:ext cx="11125200" cy="914400"/>
          </a:xfrm>
        </p:spPr>
        <p:txBody>
          <a:bodyPr anchor="t">
            <a:noAutofit/>
          </a:bodyPr>
          <a:lstStyle>
            <a:lvl1pPr marL="0" indent="0">
              <a:spcBef>
                <a:spcPts val="0"/>
              </a:spcBef>
              <a:buNone/>
              <a:defRPr sz="2400" b="1">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solidFill>
                  <a:srgbClr val="5F5F5F"/>
                </a:solidFill>
              </a:defRPr>
            </a:lvl1pPr>
          </a:lstStyle>
          <a:p>
            <a:fld id="{FA9FAB92-25B2-3F48-B035-8CEB1CC8A49C}" type="datetime1">
              <a:t>3/15/2018</a:t>
            </a:fld>
            <a:endParaRPr/>
          </a:p>
        </p:txBody>
      </p:sp>
      <p:sp>
        <p:nvSpPr>
          <p:cNvPr id="5" name="Footer Placeholder 4"/>
          <p:cNvSpPr>
            <a:spLocks noGrp="1"/>
          </p:cNvSpPr>
          <p:nvPr>
            <p:ph type="ftr" sz="quarter" idx="11"/>
          </p:nvPr>
        </p:nvSpPr>
        <p:spPr/>
        <p:txBody>
          <a:bodyPr/>
          <a:lstStyle>
            <a:lvl1pPr>
              <a:defRPr>
                <a:solidFill>
                  <a:srgbClr val="5F5F5F"/>
                </a:solidFill>
              </a:defRPr>
            </a:lvl1pPr>
          </a:lstStyle>
          <a:p>
            <a:r>
              <a:rPr lang="en-US"/>
              <a:t>Confidential – Oracle Internal/Restricted/Highly Restricted</a:t>
            </a:r>
            <a:endParaRPr/>
          </a:p>
        </p:txBody>
      </p:sp>
      <p:sp>
        <p:nvSpPr>
          <p:cNvPr id="6" name="Slide Number Placeholder 5"/>
          <p:cNvSpPr>
            <a:spLocks noGrp="1"/>
          </p:cNvSpPr>
          <p:nvPr>
            <p:ph type="sldNum" sz="quarter" idx="12"/>
          </p:nvPr>
        </p:nvSpPr>
        <p:spPr/>
        <p:txBody>
          <a:bodyPr/>
          <a:lstStyle>
            <a:lvl1pPr>
              <a:defRPr>
                <a:solidFill>
                  <a:srgbClr val="5F5F5F"/>
                </a:solidFill>
              </a:defRPr>
            </a:lvl1pPr>
          </a:lstStyle>
          <a:p>
            <a:fld id="{C51EAA63-D034-42AE-91FA-B13B9518C7BE}" type="slidenum">
              <a:rPr/>
              <a:pPr/>
              <a:t>‹#›</a:t>
            </a:fld>
            <a:endParaRPr/>
          </a:p>
        </p:txBody>
      </p:sp>
      <p:pic>
        <p:nvPicPr>
          <p:cNvPr id="16" name="Picture 15" descr="Oracle logo in white on red staging background" title="Oracle red badge logo"/>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
        <p:nvSpPr>
          <p:cNvPr id="15" name="TextBox 14"/>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lang="en-US" sz="850" dirty="0">
                <a:solidFill>
                  <a:srgbClr val="58595B"/>
                </a:solidFill>
              </a:rPr>
              <a:t>Copyright © 2017, Oracle and/or its affiliates. All rights reserved.  |</a:t>
            </a:r>
          </a:p>
        </p:txBody>
      </p:sp>
    </p:spTree>
    <p:extLst>
      <p:ext uri="{BB962C8B-B14F-4D97-AF65-F5344CB8AC3E}">
        <p14:creationId xmlns:p14="http://schemas.microsoft.com/office/powerpoint/2010/main" val="11176673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Announcement">
    <p:spTree>
      <p:nvGrpSpPr>
        <p:cNvPr id="1" name=""/>
        <p:cNvGrpSpPr/>
        <p:nvPr/>
      </p:nvGrpSpPr>
      <p:grpSpPr>
        <a:xfrm>
          <a:off x="0" y="0"/>
          <a:ext cx="0" cy="0"/>
          <a:chOff x="0" y="0"/>
          <a:chExt cx="0" cy="0"/>
        </a:xfrm>
      </p:grpSpPr>
      <p:sp>
        <p:nvSpPr>
          <p:cNvPr id="2" name="Title 1"/>
          <p:cNvSpPr>
            <a:spLocks noGrp="1"/>
          </p:cNvSpPr>
          <p:nvPr>
            <p:ph type="title"/>
          </p:nvPr>
        </p:nvSpPr>
        <p:spPr>
          <a:xfrm>
            <a:off x="531812" y="1905000"/>
            <a:ext cx="4800600" cy="1645920"/>
          </a:xfrm>
        </p:spPr>
        <p:txBody>
          <a:bodyPr anchor="b"/>
          <a:lstStyle>
            <a:lvl1pPr algn="l">
              <a:lnSpc>
                <a:spcPct val="80000"/>
              </a:lnSpc>
              <a:defRPr sz="4800" b="0"/>
            </a:lvl1pPr>
          </a:lstStyle>
          <a:p>
            <a:r>
              <a:rPr lang="en-US"/>
              <a:t>Click to edit Master title style</a:t>
            </a:r>
            <a:endParaRPr/>
          </a:p>
        </p:txBody>
      </p:sp>
      <p:sp>
        <p:nvSpPr>
          <p:cNvPr id="3" name="Picture Placeholder 2"/>
          <p:cNvSpPr>
            <a:spLocks noGrp="1"/>
          </p:cNvSpPr>
          <p:nvPr>
            <p:ph type="pic" idx="1"/>
          </p:nvPr>
        </p:nvSpPr>
        <p:spPr>
          <a:xfrm>
            <a:off x="5588456" y="533400"/>
            <a:ext cx="6068558" cy="5410200"/>
          </a:xfrm>
          <a:no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4" name="Text Placeholder 3"/>
          <p:cNvSpPr>
            <a:spLocks noGrp="1"/>
          </p:cNvSpPr>
          <p:nvPr>
            <p:ph type="body" sz="half" idx="2"/>
          </p:nvPr>
        </p:nvSpPr>
        <p:spPr>
          <a:xfrm>
            <a:off x="531812" y="3657600"/>
            <a:ext cx="4800599" cy="1645920"/>
          </a:xfrm>
        </p:spPr>
        <p:txBody>
          <a:bodyPr>
            <a:noAutofit/>
          </a:bodyPr>
          <a:lstStyle>
            <a:lvl1pPr marL="0" indent="0">
              <a:spcBef>
                <a:spcPts val="0"/>
              </a:spcBef>
              <a:buNone/>
              <a:defRPr sz="2400" b="1"/>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D8E882AC-368C-2E40-AAAC-71FAD4875E3E}" type="datetime1">
              <a:t>3/15/2018</a:t>
            </a:fld>
            <a:endParaRPr/>
          </a:p>
        </p:txBody>
      </p:sp>
      <p:sp>
        <p:nvSpPr>
          <p:cNvPr id="6" name="Footer Placeholder 5"/>
          <p:cNvSpPr>
            <a:spLocks noGrp="1"/>
          </p:cNvSpPr>
          <p:nvPr>
            <p:ph type="ftr" sz="quarter" idx="11"/>
          </p:nvPr>
        </p:nvSpPr>
        <p:spPr/>
        <p:txBody>
          <a:bodyPr/>
          <a:lstStyle/>
          <a:p>
            <a:r>
              <a:rPr lang="en-US"/>
              <a:t>Confidential – Oracle Internal/Restricted/Highly Restricted</a:t>
            </a:r>
            <a:endParaRPr/>
          </a:p>
        </p:txBody>
      </p:sp>
      <p:sp>
        <p:nvSpPr>
          <p:cNvPr id="7" name="Slide Number Placeholder 6"/>
          <p:cNvSpPr>
            <a:spLocks noGrp="1"/>
          </p:cNvSpPr>
          <p:nvPr>
            <p:ph type="sldNum" sz="quarter" idx="12"/>
          </p:nvPr>
        </p:nvSpPr>
        <p:spPr/>
        <p:txBody>
          <a:bodyPr/>
          <a:lstStyle/>
          <a:p>
            <a:fld id="{C51EAA63-D034-42AE-91FA-B13B9518C7BE}" type="slidenum">
              <a:rPr/>
              <a:t>‹#›</a:t>
            </a:fld>
            <a:endParaRPr/>
          </a:p>
        </p:txBody>
      </p:sp>
    </p:spTree>
    <p:extLst>
      <p:ext uri="{BB962C8B-B14F-4D97-AF65-F5344CB8AC3E}">
        <p14:creationId xmlns:p14="http://schemas.microsoft.com/office/powerpoint/2010/main" val="2670370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Remote Speaker Picture">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BE8D6DD4-846E-2640-A07B-C5F4B450225C}" type="datetime1">
              <a:t>3/15/2018</a:t>
            </a:fld>
            <a:endParaRPr/>
          </a:p>
        </p:txBody>
      </p:sp>
      <p:sp>
        <p:nvSpPr>
          <p:cNvPr id="6" name="Footer Placeholder 5"/>
          <p:cNvSpPr>
            <a:spLocks noGrp="1"/>
          </p:cNvSpPr>
          <p:nvPr>
            <p:ph type="ftr" sz="quarter" idx="11"/>
          </p:nvPr>
        </p:nvSpPr>
        <p:spPr/>
        <p:txBody>
          <a:bodyPr/>
          <a:lstStyle/>
          <a:p>
            <a:r>
              <a:rPr lang="en-US"/>
              <a:t>Confidential – Oracle Internal/Restricted/Highly Restricted</a:t>
            </a:r>
            <a:endParaRPr/>
          </a:p>
        </p:txBody>
      </p:sp>
      <p:sp>
        <p:nvSpPr>
          <p:cNvPr id="7" name="Slide Number Placeholder 6"/>
          <p:cNvSpPr>
            <a:spLocks noGrp="1"/>
          </p:cNvSpPr>
          <p:nvPr>
            <p:ph type="sldNum" sz="quarter" idx="12"/>
          </p:nvPr>
        </p:nvSpPr>
        <p:spPr/>
        <p:txBody>
          <a:bodyPr/>
          <a:lstStyle/>
          <a:p>
            <a:fld id="{C51EAA63-D034-42AE-91FA-B13B9518C7BE}" type="slidenum">
              <a:rPr/>
              <a:t>‹#›</a:t>
            </a:fld>
            <a:endParaRPr/>
          </a:p>
        </p:txBody>
      </p:sp>
      <p:sp>
        <p:nvSpPr>
          <p:cNvPr id="8" name="Picture Placeholder 15"/>
          <p:cNvSpPr>
            <a:spLocks noGrp="1"/>
          </p:cNvSpPr>
          <p:nvPr>
            <p:ph type="pic" sz="quarter" idx="14" hasCustomPrompt="1"/>
          </p:nvPr>
        </p:nvSpPr>
        <p:spPr>
          <a:xfrm>
            <a:off x="2286000" y="1828800"/>
            <a:ext cx="3474720" cy="3840480"/>
          </a:xfrm>
          <a:solidFill>
            <a:schemeClr val="bg2"/>
          </a:solidFill>
        </p:spPr>
        <p:txBody>
          <a:bodyPr tIns="91440">
            <a:noAutofit/>
          </a:bodyPr>
          <a:lstStyle>
            <a:lvl1pPr marL="0" indent="0" algn="ctr">
              <a:spcBef>
                <a:spcPts val="0"/>
              </a:spcBef>
              <a:buNone/>
              <a:defRPr sz="1800" baseline="0">
                <a:solidFill>
                  <a:schemeClr val="tx1"/>
                </a:solidFill>
              </a:defRPr>
            </a:lvl1pPr>
          </a:lstStyle>
          <a:p>
            <a:r>
              <a:t>Click icon to insert picture</a:t>
            </a:r>
          </a:p>
        </p:txBody>
      </p:sp>
      <p:sp>
        <p:nvSpPr>
          <p:cNvPr id="10" name="Text Placeholder 10"/>
          <p:cNvSpPr>
            <a:spLocks noGrp="1"/>
          </p:cNvSpPr>
          <p:nvPr>
            <p:ph type="body" sz="quarter" idx="15"/>
          </p:nvPr>
        </p:nvSpPr>
        <p:spPr>
          <a:xfrm>
            <a:off x="6035040" y="1828799"/>
            <a:ext cx="5621972" cy="3840480"/>
          </a:xfrm>
        </p:spPr>
        <p:txBody>
          <a:bodyPr anchor="ctr" anchorCtr="0"/>
          <a:lstStyle>
            <a:lvl1pPr>
              <a:spcBef>
                <a:spcPts val="0"/>
              </a:spcBef>
              <a:spcAft>
                <a:spcPts val="800"/>
              </a:spcAft>
              <a:buClr>
                <a:schemeClr val="bg1"/>
              </a:buClr>
              <a:defRPr b="1"/>
            </a:lvl1pPr>
            <a:lvl2pPr marL="228600">
              <a:spcBef>
                <a:spcPts val="0"/>
              </a:spcBef>
              <a:buClr>
                <a:schemeClr val="bg1"/>
              </a:buClr>
              <a:defRPr/>
            </a:lvl2pPr>
          </a:lstStyle>
          <a:p>
            <a:pPr lvl="0"/>
            <a:r>
              <a:rPr lang="en-US"/>
              <a:t>Edit Master text styles</a:t>
            </a:r>
          </a:p>
          <a:p>
            <a:pPr lvl="1"/>
            <a:r>
              <a:rPr lang="en-US"/>
              <a:t>Second level</a:t>
            </a:r>
          </a:p>
        </p:txBody>
      </p:sp>
      <p:sp>
        <p:nvSpPr>
          <p:cNvPr id="3" name="Title 2"/>
          <p:cNvSpPr>
            <a:spLocks noGrp="1"/>
          </p:cNvSpPr>
          <p:nvPr>
            <p:ph type="title"/>
          </p:nvPr>
        </p:nvSpPr>
        <p:spPr/>
        <p:txBody>
          <a:bodyPr/>
          <a:lstStyle/>
          <a:p>
            <a:r>
              <a:rPr lang="en-US"/>
              <a:t>Click to edit Master title style</a:t>
            </a:r>
            <a:endParaRPr/>
          </a:p>
        </p:txBody>
      </p:sp>
    </p:spTree>
    <p:extLst>
      <p:ext uri="{BB962C8B-B14F-4D97-AF65-F5344CB8AC3E}">
        <p14:creationId xmlns:p14="http://schemas.microsoft.com/office/powerpoint/2010/main" val="1889077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Quote with Log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98812" y="1905000"/>
            <a:ext cx="8456613" cy="2209800"/>
          </a:xfrm>
        </p:spPr>
        <p:txBody>
          <a:bodyPr anchor="t"/>
          <a:lstStyle>
            <a:lvl1pPr marL="228600" indent="-228600" algn="l">
              <a:defRPr sz="4000" b="0"/>
            </a:lvl1pPr>
          </a:lstStyle>
          <a:p>
            <a:r>
              <a:t>“Click to type customer or partner quote surrounded by quotation marks.”</a:t>
            </a:r>
          </a:p>
        </p:txBody>
      </p:sp>
      <p:sp>
        <p:nvSpPr>
          <p:cNvPr id="4" name="Text Placeholder 3"/>
          <p:cNvSpPr>
            <a:spLocks noGrp="1"/>
          </p:cNvSpPr>
          <p:nvPr>
            <p:ph type="body" sz="half" idx="2" hasCustomPrompt="1"/>
          </p:nvPr>
        </p:nvSpPr>
        <p:spPr>
          <a:xfrm>
            <a:off x="3503611" y="4191000"/>
            <a:ext cx="8151813" cy="762000"/>
          </a:xfrm>
        </p:spPr>
        <p:txBody>
          <a:bodyPr>
            <a:noAutofit/>
          </a:bodyPr>
          <a:lstStyle>
            <a:lvl1pPr marL="292100" indent="-292100">
              <a:spcBef>
                <a:spcPts val="0"/>
              </a:spcBef>
              <a:buClr>
                <a:schemeClr val="tx1"/>
              </a:buClr>
              <a:buFont typeface="Arial" panose="020B0604020202020204" pitchFamily="34" charset="0"/>
              <a:buChar char="–"/>
              <a:defRPr sz="2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t>Click to add Name, Title, Company</a:t>
            </a:r>
          </a:p>
        </p:txBody>
      </p:sp>
      <p:sp>
        <p:nvSpPr>
          <p:cNvPr id="5" name="Date Placeholder 4"/>
          <p:cNvSpPr>
            <a:spLocks noGrp="1"/>
          </p:cNvSpPr>
          <p:nvPr>
            <p:ph type="dt" sz="half" idx="10"/>
          </p:nvPr>
        </p:nvSpPr>
        <p:spPr/>
        <p:txBody>
          <a:bodyPr/>
          <a:lstStyle/>
          <a:p>
            <a:fld id="{3C5E9B58-B789-B945-9617-A577D094D8AD}" type="datetime1">
              <a:t>3/15/2018</a:t>
            </a:fld>
            <a:endParaRPr/>
          </a:p>
        </p:txBody>
      </p:sp>
      <p:sp>
        <p:nvSpPr>
          <p:cNvPr id="6" name="Footer Placeholder 5"/>
          <p:cNvSpPr>
            <a:spLocks noGrp="1"/>
          </p:cNvSpPr>
          <p:nvPr>
            <p:ph type="ftr" sz="quarter" idx="11"/>
          </p:nvPr>
        </p:nvSpPr>
        <p:spPr/>
        <p:txBody>
          <a:bodyPr/>
          <a:lstStyle/>
          <a:p>
            <a:r>
              <a:rPr lang="en-US"/>
              <a:t>Confidential – Oracle Internal/Restricted/Highly Restricted</a:t>
            </a:r>
            <a:endParaRPr/>
          </a:p>
        </p:txBody>
      </p:sp>
      <p:sp>
        <p:nvSpPr>
          <p:cNvPr id="7" name="Slide Number Placeholder 6"/>
          <p:cNvSpPr>
            <a:spLocks noGrp="1"/>
          </p:cNvSpPr>
          <p:nvPr>
            <p:ph type="sldNum" sz="quarter" idx="12"/>
          </p:nvPr>
        </p:nvSpPr>
        <p:spPr/>
        <p:txBody>
          <a:bodyPr/>
          <a:lstStyle/>
          <a:p>
            <a:fld id="{C51EAA63-D034-42AE-91FA-B13B9518C7BE}" type="slidenum">
              <a:rPr/>
              <a:t>‹#›</a:t>
            </a:fld>
            <a:endParaRPr/>
          </a:p>
        </p:txBody>
      </p:sp>
    </p:spTree>
    <p:extLst>
      <p:ext uri="{BB962C8B-B14F-4D97-AF65-F5344CB8AC3E}">
        <p14:creationId xmlns:p14="http://schemas.microsoft.com/office/powerpoint/2010/main" val="945098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Quote with Pictur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98812" y="1905000"/>
            <a:ext cx="8456613" cy="2209800"/>
          </a:xfrm>
        </p:spPr>
        <p:txBody>
          <a:bodyPr anchor="t"/>
          <a:lstStyle>
            <a:lvl1pPr marL="228600" indent="-228600" algn="l">
              <a:defRPr sz="4000" b="0"/>
            </a:lvl1pPr>
          </a:lstStyle>
          <a:p>
            <a:r>
              <a:t>“Click to type customer or partner quote surrounded by quotation marks.”</a:t>
            </a:r>
          </a:p>
        </p:txBody>
      </p:sp>
      <p:sp>
        <p:nvSpPr>
          <p:cNvPr id="4" name="Text Placeholder 3"/>
          <p:cNvSpPr>
            <a:spLocks noGrp="1"/>
          </p:cNvSpPr>
          <p:nvPr>
            <p:ph type="body" sz="half" idx="2" hasCustomPrompt="1"/>
          </p:nvPr>
        </p:nvSpPr>
        <p:spPr>
          <a:xfrm>
            <a:off x="3503611" y="4191000"/>
            <a:ext cx="8151813" cy="762000"/>
          </a:xfrm>
        </p:spPr>
        <p:txBody>
          <a:bodyPr>
            <a:noAutofit/>
          </a:bodyPr>
          <a:lstStyle>
            <a:lvl1pPr marL="292100" indent="-292100">
              <a:spcBef>
                <a:spcPts val="0"/>
              </a:spcBef>
              <a:buClr>
                <a:schemeClr val="tx1"/>
              </a:buClr>
              <a:buFont typeface="Arial" panose="020B0604020202020204" pitchFamily="34" charset="0"/>
              <a:buChar char="–"/>
              <a:defRPr sz="2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t>Click to add Name, Title, Company</a:t>
            </a:r>
          </a:p>
        </p:txBody>
      </p:sp>
      <p:sp>
        <p:nvSpPr>
          <p:cNvPr id="5" name="Date Placeholder 4"/>
          <p:cNvSpPr>
            <a:spLocks noGrp="1"/>
          </p:cNvSpPr>
          <p:nvPr>
            <p:ph type="dt" sz="half" idx="10"/>
          </p:nvPr>
        </p:nvSpPr>
        <p:spPr/>
        <p:txBody>
          <a:bodyPr/>
          <a:lstStyle/>
          <a:p>
            <a:fld id="{A9B39B2B-5066-E54E-9799-B37BEB03578F}" type="datetime1">
              <a:t>3/15/2018</a:t>
            </a:fld>
            <a:endParaRPr/>
          </a:p>
        </p:txBody>
      </p:sp>
      <p:sp>
        <p:nvSpPr>
          <p:cNvPr id="6" name="Footer Placeholder 5"/>
          <p:cNvSpPr>
            <a:spLocks noGrp="1"/>
          </p:cNvSpPr>
          <p:nvPr>
            <p:ph type="ftr" sz="quarter" idx="11"/>
          </p:nvPr>
        </p:nvSpPr>
        <p:spPr/>
        <p:txBody>
          <a:bodyPr/>
          <a:lstStyle/>
          <a:p>
            <a:r>
              <a:rPr lang="en-US"/>
              <a:t>Confidential – Oracle Internal/Restricted/Highly Restricted</a:t>
            </a:r>
            <a:endParaRPr/>
          </a:p>
        </p:txBody>
      </p:sp>
      <p:sp>
        <p:nvSpPr>
          <p:cNvPr id="7" name="Slide Number Placeholder 6"/>
          <p:cNvSpPr>
            <a:spLocks noGrp="1"/>
          </p:cNvSpPr>
          <p:nvPr>
            <p:ph type="sldNum" sz="quarter" idx="12"/>
          </p:nvPr>
        </p:nvSpPr>
        <p:spPr/>
        <p:txBody>
          <a:bodyPr/>
          <a:lstStyle/>
          <a:p>
            <a:fld id="{C51EAA63-D034-42AE-91FA-B13B9518C7BE}" type="slidenum">
              <a:rPr/>
              <a:t>‹#›</a:t>
            </a:fld>
            <a:endParaRPr/>
          </a:p>
        </p:txBody>
      </p:sp>
      <p:sp>
        <p:nvSpPr>
          <p:cNvPr id="8" name="Picture Placeholder 15"/>
          <p:cNvSpPr>
            <a:spLocks noGrp="1" noChangeAspect="1"/>
          </p:cNvSpPr>
          <p:nvPr>
            <p:ph type="pic" sz="quarter" idx="14" hasCustomPrompt="1"/>
          </p:nvPr>
        </p:nvSpPr>
        <p:spPr>
          <a:xfrm>
            <a:off x="531812" y="1905000"/>
            <a:ext cx="2194560" cy="3072384"/>
          </a:xfrm>
          <a:solidFill>
            <a:schemeClr val="bg2"/>
          </a:solidFill>
        </p:spPr>
        <p:txBody>
          <a:bodyPr tIns="91440">
            <a:noAutofit/>
          </a:bodyPr>
          <a:lstStyle>
            <a:lvl1pPr marL="0" indent="0" algn="ctr">
              <a:spcBef>
                <a:spcPts val="0"/>
              </a:spcBef>
              <a:buNone/>
              <a:defRPr sz="1800" baseline="0">
                <a:solidFill>
                  <a:schemeClr val="tx1"/>
                </a:solidFill>
              </a:defRPr>
            </a:lvl1pPr>
          </a:lstStyle>
          <a:p>
            <a:r>
              <a:t>Click icon to insert picture</a:t>
            </a:r>
          </a:p>
        </p:txBody>
      </p:sp>
    </p:spTree>
    <p:extLst>
      <p:ext uri="{BB962C8B-B14F-4D97-AF65-F5344CB8AC3E}">
        <p14:creationId xmlns:p14="http://schemas.microsoft.com/office/powerpoint/2010/main" val="1027766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cxnSp>
        <p:nvCxnSpPr>
          <p:cNvPr id="9" name="Straight Connector 8"/>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sz="half" idx="1"/>
          </p:nvPr>
        </p:nvSpPr>
        <p:spPr>
          <a:xfrm>
            <a:off x="531813" y="1524001"/>
            <a:ext cx="5410199"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246814" y="1524001"/>
            <a:ext cx="5410198"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fld id="{4291D958-25E6-7548-A7E8-1221B6B7A346}" type="datetime1">
              <a:t>3/15/2018</a:t>
            </a:fld>
            <a:endParaRPr/>
          </a:p>
        </p:txBody>
      </p:sp>
      <p:sp>
        <p:nvSpPr>
          <p:cNvPr id="6" name="Footer Placeholder 5"/>
          <p:cNvSpPr>
            <a:spLocks noGrp="1"/>
          </p:cNvSpPr>
          <p:nvPr>
            <p:ph type="ftr" sz="quarter" idx="11"/>
          </p:nvPr>
        </p:nvSpPr>
        <p:spPr/>
        <p:txBody>
          <a:bodyPr/>
          <a:lstStyle/>
          <a:p>
            <a:r>
              <a:rPr lang="en-US"/>
              <a:t>Confidential – Oracle Internal/Restricted/Highly Restricted</a:t>
            </a:r>
            <a:endParaRPr/>
          </a:p>
        </p:txBody>
      </p:sp>
      <p:sp>
        <p:nvSpPr>
          <p:cNvPr id="7" name="Slide Number Placeholder 6"/>
          <p:cNvSpPr>
            <a:spLocks noGrp="1"/>
          </p:cNvSpPr>
          <p:nvPr>
            <p:ph type="sldNum" sz="quarter" idx="12"/>
          </p:nvPr>
        </p:nvSpPr>
        <p:spPr/>
        <p:txBody>
          <a:bodyPr/>
          <a:lstStyle/>
          <a:p>
            <a:fld id="{C51EAA63-D034-42AE-91FA-B13B9518C7BE}" type="slidenum">
              <a:rPr/>
              <a:t>‹#›</a:t>
            </a:fld>
            <a:endParaRPr/>
          </a:p>
        </p:txBody>
      </p:sp>
      <p:sp>
        <p:nvSpPr>
          <p:cNvPr id="8" name="Title 7"/>
          <p:cNvSpPr>
            <a:spLocks noGrp="1"/>
          </p:cNvSpPr>
          <p:nvPr>
            <p:ph type="title"/>
          </p:nvPr>
        </p:nvSpPr>
        <p:spPr/>
        <p:txBody>
          <a:bodyPr/>
          <a:lstStyle/>
          <a:p>
            <a:r>
              <a:rPr lang="en-US"/>
              <a:t>Click to edit Master title style</a:t>
            </a:r>
            <a:endParaRPr/>
          </a:p>
        </p:txBody>
      </p:sp>
    </p:spTree>
    <p:extLst>
      <p:ext uri="{BB962C8B-B14F-4D97-AF65-F5344CB8AC3E}">
        <p14:creationId xmlns:p14="http://schemas.microsoft.com/office/powerpoint/2010/main" val="520166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hree Content">
    <p:spTree>
      <p:nvGrpSpPr>
        <p:cNvPr id="1" name=""/>
        <p:cNvGrpSpPr/>
        <p:nvPr/>
      </p:nvGrpSpPr>
      <p:grpSpPr>
        <a:xfrm>
          <a:off x="0" y="0"/>
          <a:ext cx="0" cy="0"/>
          <a:chOff x="0" y="0"/>
          <a:chExt cx="0" cy="0"/>
        </a:xfrm>
      </p:grpSpPr>
      <p:cxnSp>
        <p:nvCxnSpPr>
          <p:cNvPr id="9" name="Straight Connector 8"/>
          <p:cNvCxnSpPr/>
          <p:nvPr/>
        </p:nvCxnSpPr>
        <p:spPr bwMode="ltGray">
          <a:xfrm>
            <a:off x="418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bwMode="ltGray">
          <a:xfrm>
            <a:off x="799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sz="half" idx="1"/>
          </p:nvPr>
        </p:nvSpPr>
        <p:spPr>
          <a:xfrm>
            <a:off x="531814" y="1524001"/>
            <a:ext cx="3474720" cy="4419600"/>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4357052" y="1524001"/>
            <a:ext cx="3474720" cy="4419600"/>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fld id="{AE8F68AE-DA18-F245-A173-FB37D0213783}" type="datetime1">
              <a:t>3/15/2018</a:t>
            </a:fld>
            <a:endParaRPr/>
          </a:p>
        </p:txBody>
      </p:sp>
      <p:sp>
        <p:nvSpPr>
          <p:cNvPr id="6" name="Footer Placeholder 5"/>
          <p:cNvSpPr>
            <a:spLocks noGrp="1"/>
          </p:cNvSpPr>
          <p:nvPr>
            <p:ph type="ftr" sz="quarter" idx="11"/>
          </p:nvPr>
        </p:nvSpPr>
        <p:spPr/>
        <p:txBody>
          <a:bodyPr/>
          <a:lstStyle/>
          <a:p>
            <a:r>
              <a:rPr lang="en-US"/>
              <a:t>Confidential – Oracle Internal/Restricted/Highly Restricted</a:t>
            </a:r>
            <a:endParaRPr/>
          </a:p>
        </p:txBody>
      </p:sp>
      <p:sp>
        <p:nvSpPr>
          <p:cNvPr id="7" name="Slide Number Placeholder 6"/>
          <p:cNvSpPr>
            <a:spLocks noGrp="1"/>
          </p:cNvSpPr>
          <p:nvPr>
            <p:ph type="sldNum" sz="quarter" idx="12"/>
          </p:nvPr>
        </p:nvSpPr>
        <p:spPr/>
        <p:txBody>
          <a:bodyPr/>
          <a:lstStyle/>
          <a:p>
            <a:fld id="{C51EAA63-D034-42AE-91FA-B13B9518C7BE}" type="slidenum">
              <a:rPr/>
              <a:t>‹#›</a:t>
            </a:fld>
            <a:endParaRPr/>
          </a:p>
        </p:txBody>
      </p:sp>
      <p:sp>
        <p:nvSpPr>
          <p:cNvPr id="8" name="Content Placeholder 3"/>
          <p:cNvSpPr>
            <a:spLocks noGrp="1"/>
          </p:cNvSpPr>
          <p:nvPr>
            <p:ph sz="half" idx="13"/>
          </p:nvPr>
        </p:nvSpPr>
        <p:spPr>
          <a:xfrm>
            <a:off x="8182292" y="1524001"/>
            <a:ext cx="3474720" cy="4419600"/>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11" name="Title 10"/>
          <p:cNvSpPr>
            <a:spLocks noGrp="1"/>
          </p:cNvSpPr>
          <p:nvPr>
            <p:ph type="title"/>
          </p:nvPr>
        </p:nvSpPr>
        <p:spPr/>
        <p:txBody>
          <a:bodyPr/>
          <a:lstStyle/>
          <a:p>
            <a:r>
              <a:rPr lang="en-US"/>
              <a:t>Click to edit Master title style</a:t>
            </a:r>
            <a:endParaRPr/>
          </a:p>
        </p:txBody>
      </p:sp>
    </p:spTree>
    <p:extLst>
      <p:ext uri="{BB962C8B-B14F-4D97-AF65-F5344CB8AC3E}">
        <p14:creationId xmlns:p14="http://schemas.microsoft.com/office/powerpoint/2010/main" val="53371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Four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31813" y="1524001"/>
            <a:ext cx="5410199"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246814" y="1524001"/>
            <a:ext cx="5410198"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fld id="{B327E513-43D9-144E-B72A-1AE28C440259}" type="datetime1">
              <a:t>3/15/2018</a:t>
            </a:fld>
            <a:endParaRPr/>
          </a:p>
        </p:txBody>
      </p:sp>
      <p:sp>
        <p:nvSpPr>
          <p:cNvPr id="6" name="Footer Placeholder 5"/>
          <p:cNvSpPr>
            <a:spLocks noGrp="1"/>
          </p:cNvSpPr>
          <p:nvPr>
            <p:ph type="ftr" sz="quarter" idx="11"/>
          </p:nvPr>
        </p:nvSpPr>
        <p:spPr/>
        <p:txBody>
          <a:bodyPr/>
          <a:lstStyle/>
          <a:p>
            <a:r>
              <a:rPr lang="en-US"/>
              <a:t>Confidential – Oracle Internal/Restricted/Highly Restricted</a:t>
            </a:r>
            <a:endParaRPr/>
          </a:p>
        </p:txBody>
      </p:sp>
      <p:sp>
        <p:nvSpPr>
          <p:cNvPr id="7" name="Slide Number Placeholder 6"/>
          <p:cNvSpPr>
            <a:spLocks noGrp="1"/>
          </p:cNvSpPr>
          <p:nvPr>
            <p:ph type="sldNum" sz="quarter" idx="12"/>
          </p:nvPr>
        </p:nvSpPr>
        <p:spPr/>
        <p:txBody>
          <a:bodyPr/>
          <a:lstStyle/>
          <a:p>
            <a:fld id="{C51EAA63-D034-42AE-91FA-B13B9518C7BE}" type="slidenum">
              <a:rPr/>
              <a:t>‹#›</a:t>
            </a:fld>
            <a:endParaRPr/>
          </a:p>
        </p:txBody>
      </p:sp>
      <p:sp>
        <p:nvSpPr>
          <p:cNvPr id="8" name="Content Placeholder 2"/>
          <p:cNvSpPr>
            <a:spLocks noGrp="1"/>
          </p:cNvSpPr>
          <p:nvPr>
            <p:ph sz="half" idx="13"/>
          </p:nvPr>
        </p:nvSpPr>
        <p:spPr>
          <a:xfrm>
            <a:off x="531813" y="3810001"/>
            <a:ext cx="5410199"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9" name="Content Placeholder 3"/>
          <p:cNvSpPr>
            <a:spLocks noGrp="1"/>
          </p:cNvSpPr>
          <p:nvPr>
            <p:ph sz="half" idx="14"/>
          </p:nvPr>
        </p:nvSpPr>
        <p:spPr>
          <a:xfrm>
            <a:off x="6246814" y="3810001"/>
            <a:ext cx="5410198"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cxnSp>
        <p:nvCxnSpPr>
          <p:cNvPr id="10" name="Straight Connector 9"/>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1" name="Title 10"/>
          <p:cNvSpPr>
            <a:spLocks noGrp="1"/>
          </p:cNvSpPr>
          <p:nvPr>
            <p:ph type="title"/>
          </p:nvPr>
        </p:nvSpPr>
        <p:spPr/>
        <p:txBody>
          <a:bodyPr/>
          <a:lstStyle/>
          <a:p>
            <a:r>
              <a:rPr lang="en-US"/>
              <a:t>Click to edit Master title style</a:t>
            </a:r>
            <a:endParaRPr/>
          </a:p>
        </p:txBody>
      </p:sp>
    </p:spTree>
    <p:extLst>
      <p:ext uri="{BB962C8B-B14F-4D97-AF65-F5344CB8AC3E}">
        <p14:creationId xmlns:p14="http://schemas.microsoft.com/office/powerpoint/2010/main" val="1226334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Quadrant for Infographics">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3A94A2A0-E7F7-1242-AE6E-3E509688259F}" type="datetime1">
              <a:t>3/15/2018</a:t>
            </a:fld>
            <a:endParaRPr/>
          </a:p>
        </p:txBody>
      </p:sp>
      <p:sp>
        <p:nvSpPr>
          <p:cNvPr id="6" name="Footer Placeholder 5"/>
          <p:cNvSpPr>
            <a:spLocks noGrp="1"/>
          </p:cNvSpPr>
          <p:nvPr>
            <p:ph type="ftr" sz="quarter" idx="11"/>
          </p:nvPr>
        </p:nvSpPr>
        <p:spPr/>
        <p:txBody>
          <a:bodyPr/>
          <a:lstStyle/>
          <a:p>
            <a:r>
              <a:rPr lang="en-US"/>
              <a:t>Confidential – Oracle Internal/Restricted/Highly Restricted</a:t>
            </a:r>
            <a:endParaRPr/>
          </a:p>
        </p:txBody>
      </p:sp>
      <p:sp>
        <p:nvSpPr>
          <p:cNvPr id="7" name="Slide Number Placeholder 6"/>
          <p:cNvSpPr>
            <a:spLocks noGrp="1"/>
          </p:cNvSpPr>
          <p:nvPr>
            <p:ph type="sldNum" sz="quarter" idx="12"/>
          </p:nvPr>
        </p:nvSpPr>
        <p:spPr/>
        <p:txBody>
          <a:bodyPr/>
          <a:lstStyle/>
          <a:p>
            <a:fld id="{C51EAA63-D034-42AE-91FA-B13B9518C7BE}" type="slidenum">
              <a:rPr/>
              <a:t>‹#›</a:t>
            </a:fld>
            <a:endParaRPr/>
          </a:p>
        </p:txBody>
      </p:sp>
      <p:cxnSp>
        <p:nvCxnSpPr>
          <p:cNvPr id="10" name="Straight Connector 9"/>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2" name="Text Placeholder 11"/>
          <p:cNvSpPr>
            <a:spLocks noGrp="1"/>
          </p:cNvSpPr>
          <p:nvPr>
            <p:ph type="body" sz="quarter" idx="15"/>
          </p:nvPr>
        </p:nvSpPr>
        <p:spPr>
          <a:xfrm>
            <a:off x="2436811" y="1524001"/>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dirty="0"/>
              <a:t>Edit Master text styles</a:t>
            </a:r>
          </a:p>
        </p:txBody>
      </p:sp>
      <p:cxnSp>
        <p:nvCxnSpPr>
          <p:cNvPr id="13" name="Straight Connector 12"/>
          <p:cNvCxnSpPr/>
          <p:nvPr/>
        </p:nvCxnSpPr>
        <p:spPr bwMode="ltGray">
          <a:xfrm flipH="1">
            <a:off x="531813" y="3733800"/>
            <a:ext cx="11125201" cy="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6" name="Text Placeholder 11"/>
          <p:cNvSpPr>
            <a:spLocks noGrp="1"/>
          </p:cNvSpPr>
          <p:nvPr>
            <p:ph type="body" sz="quarter" idx="16"/>
          </p:nvPr>
        </p:nvSpPr>
        <p:spPr>
          <a:xfrm>
            <a:off x="8151812" y="1524001"/>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a:t>Edit Master text styles</a:t>
            </a:r>
          </a:p>
        </p:txBody>
      </p:sp>
      <p:sp>
        <p:nvSpPr>
          <p:cNvPr id="17" name="Text Placeholder 11"/>
          <p:cNvSpPr>
            <a:spLocks noGrp="1"/>
          </p:cNvSpPr>
          <p:nvPr>
            <p:ph type="body" sz="quarter" idx="17"/>
          </p:nvPr>
        </p:nvSpPr>
        <p:spPr>
          <a:xfrm>
            <a:off x="2436811" y="3931920"/>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a:t>Edit Master text styles</a:t>
            </a:r>
          </a:p>
        </p:txBody>
      </p:sp>
      <p:sp>
        <p:nvSpPr>
          <p:cNvPr id="18" name="Text Placeholder 11"/>
          <p:cNvSpPr>
            <a:spLocks noGrp="1"/>
          </p:cNvSpPr>
          <p:nvPr>
            <p:ph type="body" sz="quarter" idx="18"/>
          </p:nvPr>
        </p:nvSpPr>
        <p:spPr>
          <a:xfrm>
            <a:off x="8151812" y="3931920"/>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a:t>Edit Master text styles</a:t>
            </a:r>
          </a:p>
        </p:txBody>
      </p:sp>
      <p:sp>
        <p:nvSpPr>
          <p:cNvPr id="3" name="Title 2"/>
          <p:cNvSpPr>
            <a:spLocks noGrp="1"/>
          </p:cNvSpPr>
          <p:nvPr>
            <p:ph type="title"/>
          </p:nvPr>
        </p:nvSpPr>
        <p:spPr/>
        <p:txBody>
          <a:bodyPr/>
          <a:lstStyle/>
          <a:p>
            <a:r>
              <a:rPr lang="en-US" dirty="0"/>
              <a:t>Click to edit Master title style</a:t>
            </a:r>
            <a:endParaRPr dirty="0"/>
          </a:p>
        </p:txBody>
      </p:sp>
    </p:spTree>
    <p:extLst>
      <p:ext uri="{BB962C8B-B14F-4D97-AF65-F5344CB8AC3E}">
        <p14:creationId xmlns:p14="http://schemas.microsoft.com/office/powerpoint/2010/main" val="2428125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Metric">
    <p:spTree>
      <p:nvGrpSpPr>
        <p:cNvPr id="1" name=""/>
        <p:cNvGrpSpPr/>
        <p:nvPr/>
      </p:nvGrpSpPr>
      <p:grpSpPr>
        <a:xfrm>
          <a:off x="0" y="0"/>
          <a:ext cx="0" cy="0"/>
          <a:chOff x="0" y="0"/>
          <a:chExt cx="0" cy="0"/>
        </a:xfrm>
      </p:grpSpPr>
      <p:sp>
        <p:nvSpPr>
          <p:cNvPr id="12" name="Text Placeholder 11"/>
          <p:cNvSpPr>
            <a:spLocks noGrp="1"/>
          </p:cNvSpPr>
          <p:nvPr>
            <p:ph type="body" sz="quarter" idx="15"/>
          </p:nvPr>
        </p:nvSpPr>
        <p:spPr>
          <a:xfrm>
            <a:off x="5256213" y="1524000"/>
            <a:ext cx="5486400" cy="2743200"/>
          </a:xfrm>
        </p:spPr>
        <p:txBody>
          <a:bodyPr anchor="ctr">
            <a:noAutofit/>
          </a:bodyPr>
          <a:lstStyle>
            <a:lvl1pPr marL="0" indent="0">
              <a:spcBef>
                <a:spcPts val="1200"/>
              </a:spcBef>
              <a:buFont typeface="Arial" panose="020B0604020202020204" pitchFamily="34" charset="0"/>
              <a:buNone/>
              <a:defRPr sz="28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a:t>Edit Master text styles</a:t>
            </a:r>
          </a:p>
        </p:txBody>
      </p:sp>
      <p:sp>
        <p:nvSpPr>
          <p:cNvPr id="5" name="Date Placeholder 4"/>
          <p:cNvSpPr>
            <a:spLocks noGrp="1"/>
          </p:cNvSpPr>
          <p:nvPr>
            <p:ph type="dt" sz="half" idx="10"/>
          </p:nvPr>
        </p:nvSpPr>
        <p:spPr/>
        <p:txBody>
          <a:bodyPr/>
          <a:lstStyle/>
          <a:p>
            <a:fld id="{8451262B-FFFD-A541-A02C-3B0D29DE70AC}" type="datetime1">
              <a:t>3/15/2018</a:t>
            </a:fld>
            <a:endParaRPr/>
          </a:p>
        </p:txBody>
      </p:sp>
      <p:sp>
        <p:nvSpPr>
          <p:cNvPr id="6" name="Footer Placeholder 5"/>
          <p:cNvSpPr>
            <a:spLocks noGrp="1"/>
          </p:cNvSpPr>
          <p:nvPr>
            <p:ph type="ftr" sz="quarter" idx="11"/>
          </p:nvPr>
        </p:nvSpPr>
        <p:spPr/>
        <p:txBody>
          <a:bodyPr/>
          <a:lstStyle/>
          <a:p>
            <a:r>
              <a:rPr lang="en-US"/>
              <a:t>Confidential – Oracle Internal/Restricted/Highly Restricted</a:t>
            </a:r>
            <a:endParaRPr/>
          </a:p>
        </p:txBody>
      </p:sp>
      <p:sp>
        <p:nvSpPr>
          <p:cNvPr id="7" name="Slide Number Placeholder 6"/>
          <p:cNvSpPr>
            <a:spLocks noGrp="1"/>
          </p:cNvSpPr>
          <p:nvPr>
            <p:ph type="sldNum" sz="quarter" idx="12"/>
          </p:nvPr>
        </p:nvSpPr>
        <p:spPr/>
        <p:txBody>
          <a:bodyPr/>
          <a:lstStyle/>
          <a:p>
            <a:fld id="{C51EAA63-D034-42AE-91FA-B13B9518C7BE}" type="slidenum">
              <a:rPr/>
              <a:t>‹#›</a:t>
            </a:fld>
            <a:endParaRPr/>
          </a:p>
        </p:txBody>
      </p:sp>
      <p:sp>
        <p:nvSpPr>
          <p:cNvPr id="2" name="Title 1"/>
          <p:cNvSpPr>
            <a:spLocks noGrp="1"/>
          </p:cNvSpPr>
          <p:nvPr>
            <p:ph type="title" hasCustomPrompt="1"/>
          </p:nvPr>
        </p:nvSpPr>
        <p:spPr>
          <a:xfrm>
            <a:off x="760412" y="1524000"/>
            <a:ext cx="4076700" cy="2743200"/>
          </a:xfrm>
        </p:spPr>
        <p:txBody>
          <a:bodyPr anchor="ctr"/>
          <a:lstStyle>
            <a:lvl1pPr algn="r">
              <a:defRPr sz="16600" b="1">
                <a:solidFill>
                  <a:schemeClr val="accent2"/>
                </a:solidFill>
              </a:defRPr>
            </a:lvl1pPr>
          </a:lstStyle>
          <a:p>
            <a:r>
              <a:t>XX</a:t>
            </a:r>
          </a:p>
        </p:txBody>
      </p:sp>
      <p:pic>
        <p:nvPicPr>
          <p:cNvPr id="8" name="Picture 7" descr="Oracle logo in white on red staging background" title="Oracle red badge logo">
            <a:extLst>
              <a:ext uri="{FF2B5EF4-FFF2-40B4-BE49-F238E27FC236}">
                <a16:creationId xmlns:a16="http://schemas.microsoft.com/office/drawing/2014/main" id="{52570C06-4E2D-43A7-97DC-FF3A79AA59A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39877" y="6263640"/>
            <a:ext cx="1625138" cy="594360"/>
          </a:xfrm>
          <a:prstGeom prst="rect">
            <a:avLst/>
          </a:prstGeom>
        </p:spPr>
      </p:pic>
    </p:spTree>
    <p:extLst>
      <p:ext uri="{BB962C8B-B14F-4D97-AF65-F5344CB8AC3E}">
        <p14:creationId xmlns:p14="http://schemas.microsoft.com/office/powerpoint/2010/main" val="3739386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Only">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295FF18-4162-40B6-B16E-D96720284DCB}"/>
              </a:ext>
            </a:extLst>
          </p:cNvPr>
          <p:cNvSpPr/>
          <p:nvPr userDrawn="1"/>
        </p:nvSpPr>
        <p:spPr bwMode="gray">
          <a:xfrm>
            <a:off x="-1" y="-15238"/>
            <a:ext cx="12192001" cy="6873238"/>
          </a:xfrm>
          <a:prstGeom prst="rect">
            <a:avLst/>
          </a:prstGeom>
          <a:solidFill>
            <a:schemeClr val="bg1"/>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ndParaRPr>
          </a:p>
        </p:txBody>
      </p:sp>
      <p:sp>
        <p:nvSpPr>
          <p:cNvPr id="4" name="Footer Placeholder 3"/>
          <p:cNvSpPr>
            <a:spLocks noGrp="1"/>
          </p:cNvSpPr>
          <p:nvPr>
            <p:ph type="ftr" sz="quarter" idx="11"/>
          </p:nvPr>
        </p:nvSpPr>
        <p:spPr/>
        <p:txBody>
          <a:bodyPr/>
          <a:lstStyle/>
          <a:p>
            <a:r>
              <a:rPr lang="en-US"/>
              <a:t>Confidential – Oracle Internal/Restricted/Highly Restricted</a:t>
            </a:r>
            <a:endParaRPr/>
          </a:p>
        </p:txBody>
      </p:sp>
      <p:sp>
        <p:nvSpPr>
          <p:cNvPr id="5" name="Slide Number Placeholder 4"/>
          <p:cNvSpPr>
            <a:spLocks noGrp="1"/>
          </p:cNvSpPr>
          <p:nvPr>
            <p:ph type="sldNum" sz="quarter" idx="12"/>
          </p:nvPr>
        </p:nvSpPr>
        <p:spPr/>
        <p:txBody>
          <a:bodyPr/>
          <a:lstStyle/>
          <a:p>
            <a:fld id="{C51EAA63-D034-42AE-91FA-B13B9518C7BE}" type="slidenum">
              <a:rPr/>
              <a:t>‹#›</a:t>
            </a:fld>
            <a:endParaRPr/>
          </a:p>
        </p:txBody>
      </p:sp>
      <p:sp>
        <p:nvSpPr>
          <p:cNvPr id="6" name="Rectangle 5">
            <a:extLst>
              <a:ext uri="{FF2B5EF4-FFF2-40B4-BE49-F238E27FC236}">
                <a16:creationId xmlns:a16="http://schemas.microsoft.com/office/drawing/2014/main" id="{8B21D883-DBDA-4F92-949E-B1A624881E39}"/>
              </a:ext>
            </a:extLst>
          </p:cNvPr>
          <p:cNvSpPr/>
          <p:nvPr userDrawn="1"/>
        </p:nvSpPr>
        <p:spPr>
          <a:xfrm>
            <a:off x="0" y="-30137"/>
            <a:ext cx="12192001" cy="94737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55A93681-F492-43A5-95CF-168B4B3436E9}"/>
              </a:ext>
            </a:extLst>
          </p:cNvPr>
          <p:cNvSpPr/>
          <p:nvPr userDrawn="1"/>
        </p:nvSpPr>
        <p:spPr>
          <a:xfrm>
            <a:off x="-1" y="937847"/>
            <a:ext cx="12192001" cy="698548"/>
          </a:xfrm>
          <a:prstGeom prst="rect">
            <a:avLst/>
          </a:prstGeom>
          <a:solidFill>
            <a:schemeClr val="bg1"/>
          </a:solidFill>
          <a:ln>
            <a:noFill/>
          </a:ln>
          <a:effectLst>
            <a:outerShdw blurRad="889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Oracle logo in white on red staging background" title="Oracle red badge logo">
            <a:extLst>
              <a:ext uri="{FF2B5EF4-FFF2-40B4-BE49-F238E27FC236}">
                <a16:creationId xmlns:a16="http://schemas.microsoft.com/office/drawing/2014/main" id="{4F17650A-2542-4CA2-B19E-CE995ED3083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39877" y="6263640"/>
            <a:ext cx="1625138" cy="594360"/>
          </a:xfrm>
          <a:prstGeom prst="rect">
            <a:avLst/>
          </a:prstGeom>
        </p:spPr>
      </p:pic>
      <p:sp>
        <p:nvSpPr>
          <p:cNvPr id="15" name="Text Placeholder 12">
            <a:extLst>
              <a:ext uri="{FF2B5EF4-FFF2-40B4-BE49-F238E27FC236}">
                <a16:creationId xmlns:a16="http://schemas.microsoft.com/office/drawing/2014/main" id="{C443F2D9-13A3-4929-88B4-3AFD78502561}"/>
              </a:ext>
            </a:extLst>
          </p:cNvPr>
          <p:cNvSpPr>
            <a:spLocks noGrp="1"/>
          </p:cNvSpPr>
          <p:nvPr>
            <p:ph type="body" sz="quarter" idx="13" hasCustomPrompt="1"/>
          </p:nvPr>
        </p:nvSpPr>
        <p:spPr>
          <a:xfrm>
            <a:off x="9094789" y="1148621"/>
            <a:ext cx="2773361" cy="276999"/>
          </a:xfrm>
        </p:spPr>
        <p:txBody>
          <a:bodyPr anchor="ctr">
            <a:spAutoFit/>
          </a:bodyPr>
          <a:lstStyle>
            <a:lvl1pPr marL="1588" indent="0" algn="r">
              <a:spcBef>
                <a:spcPts val="0"/>
              </a:spcBef>
              <a:buFontTx/>
              <a:buNone/>
              <a:defRPr sz="2000" b="0" baseline="0">
                <a:solidFill>
                  <a:schemeClr val="accent1"/>
                </a:solidFill>
                <a:latin typeface="Segoe UI Light" panose="020B0502040204020203" pitchFamily="34" charset="0"/>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lang="en-US" dirty="0"/>
              <a:t>Click to edit Subtitle</a:t>
            </a:r>
            <a:endParaRPr dirty="0"/>
          </a:p>
        </p:txBody>
      </p:sp>
      <p:sp>
        <p:nvSpPr>
          <p:cNvPr id="19" name="Text Placeholder 3">
            <a:extLst>
              <a:ext uri="{FF2B5EF4-FFF2-40B4-BE49-F238E27FC236}">
                <a16:creationId xmlns:a16="http://schemas.microsoft.com/office/drawing/2014/main" id="{2B118F0A-81CD-42BC-A6E7-1BF83E4DB1EB}"/>
              </a:ext>
            </a:extLst>
          </p:cNvPr>
          <p:cNvSpPr>
            <a:spLocks noGrp="1"/>
          </p:cNvSpPr>
          <p:nvPr>
            <p:ph type="body" sz="half" idx="2" hasCustomPrompt="1"/>
          </p:nvPr>
        </p:nvSpPr>
        <p:spPr>
          <a:xfrm>
            <a:off x="9132887" y="230878"/>
            <a:ext cx="2735264" cy="443198"/>
          </a:xfrm>
        </p:spPr>
        <p:txBody>
          <a:bodyPr anchor="ctr">
            <a:spAutoFit/>
          </a:bodyPr>
          <a:lstStyle>
            <a:lvl1pPr marL="0" indent="0" algn="r">
              <a:spcBef>
                <a:spcPts val="0"/>
              </a:spcBef>
              <a:buClr>
                <a:schemeClr val="tx1"/>
              </a:buClr>
              <a:buFont typeface="Arial" panose="020B0604020202020204" pitchFamily="34" charset="0"/>
              <a:buNone/>
              <a:defRPr sz="3200">
                <a:solidFill>
                  <a:schemeClr val="bg1"/>
                </a:solidFill>
                <a:latin typeface="Segoe UI Light" panose="020B0502040204020203"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Add Category</a:t>
            </a:r>
            <a:endParaRPr dirty="0"/>
          </a:p>
        </p:txBody>
      </p:sp>
      <p:sp>
        <p:nvSpPr>
          <p:cNvPr id="16" name="Text Placeholder 7">
            <a:extLst>
              <a:ext uri="{FF2B5EF4-FFF2-40B4-BE49-F238E27FC236}">
                <a16:creationId xmlns:a16="http://schemas.microsoft.com/office/drawing/2014/main" id="{A9AF2C24-0230-496E-838E-575DE03FCCEE}"/>
              </a:ext>
            </a:extLst>
          </p:cNvPr>
          <p:cNvSpPr>
            <a:spLocks noGrp="1"/>
          </p:cNvSpPr>
          <p:nvPr>
            <p:ph type="body" sz="quarter" idx="14" hasCustomPrompt="1"/>
          </p:nvPr>
        </p:nvSpPr>
        <p:spPr>
          <a:xfrm>
            <a:off x="539877" y="1906417"/>
            <a:ext cx="2298573" cy="193899"/>
          </a:xfrm>
        </p:spPr>
        <p:txBody>
          <a:bodyPr>
            <a:spAutoFit/>
          </a:bodyPr>
          <a:lstStyle>
            <a:lvl1pPr marL="1588" indent="0">
              <a:spcBef>
                <a:spcPts val="2400"/>
              </a:spcBef>
              <a:buNone/>
              <a:defRPr sz="1400"/>
            </a:lvl1pPr>
            <a:lvl2pPr marL="1588" indent="0">
              <a:spcBef>
                <a:spcPts val="2400"/>
              </a:spcBef>
              <a:buNone/>
              <a:defRPr sz="2400"/>
            </a:lvl2pPr>
            <a:lvl3pPr marL="1588" indent="0">
              <a:spcBef>
                <a:spcPts val="2400"/>
              </a:spcBef>
              <a:buNone/>
              <a:defRPr sz="1800"/>
            </a:lvl3pPr>
            <a:lvl4pPr marL="1588" indent="0">
              <a:spcBef>
                <a:spcPts val="2400"/>
              </a:spcBef>
              <a:buNone/>
              <a:defRPr sz="1400"/>
            </a:lvl4pPr>
            <a:lvl5pPr marL="1588" indent="0">
              <a:spcBef>
                <a:spcPts val="2400"/>
              </a:spcBef>
              <a:buNone/>
              <a:defRPr sz="1100"/>
            </a:lvl5pPr>
            <a:lvl6pPr marL="1588" indent="0">
              <a:spcBef>
                <a:spcPts val="2400"/>
              </a:spcBef>
              <a:buNone/>
              <a:defRPr sz="2800"/>
            </a:lvl6pPr>
            <a:lvl7pPr marL="1588" indent="0">
              <a:spcBef>
                <a:spcPts val="2400"/>
              </a:spcBef>
              <a:buNone/>
              <a:defRPr sz="2800"/>
            </a:lvl7pPr>
            <a:lvl8pPr marL="1588" indent="0">
              <a:spcBef>
                <a:spcPts val="2400"/>
              </a:spcBef>
              <a:buNone/>
              <a:defRPr sz="2800"/>
            </a:lvl8pPr>
            <a:lvl9pPr marL="1588" indent="0">
              <a:spcBef>
                <a:spcPts val="2400"/>
              </a:spcBef>
              <a:buNone/>
              <a:defRPr sz="2800"/>
            </a:lvl9pPr>
          </a:lstStyle>
          <a:p>
            <a:pPr lvl="0"/>
            <a:r>
              <a:rPr lang="en-US" dirty="0"/>
              <a:t>Edit default size text (14 </a:t>
            </a:r>
            <a:r>
              <a:rPr lang="en-US" dirty="0" err="1"/>
              <a:t>pt</a:t>
            </a:r>
            <a:r>
              <a:rPr lang="en-US" dirty="0"/>
              <a:t>)</a:t>
            </a:r>
          </a:p>
        </p:txBody>
      </p:sp>
      <p:sp>
        <p:nvSpPr>
          <p:cNvPr id="20" name="Content Placeholder 2">
            <a:extLst>
              <a:ext uri="{FF2B5EF4-FFF2-40B4-BE49-F238E27FC236}">
                <a16:creationId xmlns:a16="http://schemas.microsoft.com/office/drawing/2014/main" id="{B240DDDE-A924-42FC-8042-8B730A9BADC8}"/>
              </a:ext>
            </a:extLst>
          </p:cNvPr>
          <p:cNvSpPr>
            <a:spLocks noGrp="1"/>
          </p:cNvSpPr>
          <p:nvPr>
            <p:ph idx="1" hasCustomPrompt="1"/>
          </p:nvPr>
        </p:nvSpPr>
        <p:spPr>
          <a:xfrm>
            <a:off x="539877" y="2370338"/>
            <a:ext cx="5365622" cy="2431435"/>
          </a:xfrm>
        </p:spPr>
        <p:txBody>
          <a:bodyPr>
            <a:spAutoFit/>
          </a:bodyPr>
          <a:lstStyle>
            <a:lvl1pPr marL="228600" indent="-228600">
              <a:buFont typeface="Wingdings" panose="05000000000000000000" pitchFamily="2" charset="2"/>
              <a:buChar char="§"/>
              <a:defRPr sz="1800" b="1">
                <a:solidFill>
                  <a:schemeClr val="accent1"/>
                </a:solidFill>
                <a:latin typeface="Segoe Print" panose="02000600000000000000" pitchFamily="2" charset="0"/>
              </a:defRPr>
            </a:lvl1pPr>
            <a:lvl2pPr marL="502920" indent="-228600">
              <a:buFont typeface="Wingdings" panose="05000000000000000000" pitchFamily="2" charset="2"/>
              <a:buChar char="q"/>
              <a:defRPr sz="1400"/>
            </a:lvl2pPr>
            <a:lvl3pPr marL="548640" indent="0">
              <a:buNone/>
              <a:defRPr/>
            </a:lvl3pPr>
          </a:lstStyle>
          <a:p>
            <a:pPr lvl="0"/>
            <a:r>
              <a:rPr lang="en-US" dirty="0"/>
              <a:t>Edit Bulleted List</a:t>
            </a:r>
          </a:p>
          <a:p>
            <a:pPr lvl="1"/>
            <a:r>
              <a:rPr lang="en-US" dirty="0"/>
              <a:t>Second level</a:t>
            </a:r>
          </a:p>
          <a:p>
            <a:pPr lvl="1"/>
            <a:r>
              <a:rPr lang="en-US" dirty="0"/>
              <a:t>Second level</a:t>
            </a:r>
          </a:p>
          <a:p>
            <a:pPr lvl="1"/>
            <a:r>
              <a:rPr lang="en-US" dirty="0"/>
              <a:t>Second level</a:t>
            </a:r>
          </a:p>
          <a:p>
            <a:pPr lvl="0"/>
            <a:r>
              <a:rPr lang="en-US" dirty="0"/>
              <a:t>Next in List</a:t>
            </a:r>
          </a:p>
          <a:p>
            <a:pPr lvl="1"/>
            <a:r>
              <a:rPr lang="en-US" dirty="0"/>
              <a:t>Second level</a:t>
            </a:r>
          </a:p>
          <a:p>
            <a:pPr lvl="1"/>
            <a:r>
              <a:rPr lang="en-US" dirty="0"/>
              <a:t>Second level</a:t>
            </a:r>
          </a:p>
          <a:p>
            <a:pPr lvl="1"/>
            <a:r>
              <a:rPr lang="en-US" dirty="0"/>
              <a:t>Second level</a:t>
            </a:r>
          </a:p>
        </p:txBody>
      </p:sp>
      <p:sp>
        <p:nvSpPr>
          <p:cNvPr id="22" name="Flowchart: Process 4">
            <a:extLst>
              <a:ext uri="{FF2B5EF4-FFF2-40B4-BE49-F238E27FC236}">
                <a16:creationId xmlns:a16="http://schemas.microsoft.com/office/drawing/2014/main" id="{BB017B5E-EAF5-405F-A2FE-0A79DD2359C4}"/>
              </a:ext>
            </a:extLst>
          </p:cNvPr>
          <p:cNvSpPr/>
          <p:nvPr userDrawn="1"/>
        </p:nvSpPr>
        <p:spPr>
          <a:xfrm>
            <a:off x="0" y="-25177"/>
            <a:ext cx="5307496" cy="80043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7296 w 10000"/>
              <a:gd name="connsiteY2" fmla="*/ 10000 h 10000"/>
              <a:gd name="connsiteX3" fmla="*/ 0 w 10000"/>
              <a:gd name="connsiteY3" fmla="*/ 10000 h 10000"/>
              <a:gd name="connsiteX4" fmla="*/ 0 w 10000"/>
              <a:gd name="connsiteY4" fmla="*/ 0 h 10000"/>
              <a:gd name="connsiteX0" fmla="*/ 0 w 10000"/>
              <a:gd name="connsiteY0" fmla="*/ 0 h 10148"/>
              <a:gd name="connsiteX1" fmla="*/ 10000 w 10000"/>
              <a:gd name="connsiteY1" fmla="*/ 0 h 10148"/>
              <a:gd name="connsiteX2" fmla="*/ 8819 w 10000"/>
              <a:gd name="connsiteY2" fmla="*/ 10148 h 10148"/>
              <a:gd name="connsiteX3" fmla="*/ 0 w 10000"/>
              <a:gd name="connsiteY3" fmla="*/ 10000 h 10148"/>
              <a:gd name="connsiteX4" fmla="*/ 0 w 10000"/>
              <a:gd name="connsiteY4" fmla="*/ 0 h 10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148">
                <a:moveTo>
                  <a:pt x="0" y="0"/>
                </a:moveTo>
                <a:lnTo>
                  <a:pt x="10000" y="0"/>
                </a:lnTo>
                <a:lnTo>
                  <a:pt x="8819" y="10148"/>
                </a:lnTo>
                <a:lnTo>
                  <a:pt x="0" y="10000"/>
                </a:lnTo>
                <a:lnTo>
                  <a:pt x="0" y="0"/>
                </a:lnTo>
                <a:close/>
              </a:path>
            </a:pathLst>
          </a:custGeom>
          <a:solidFill>
            <a:sysClr val="windowText" lastClr="000000">
              <a:alpha val="4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23" name="Picture 22">
            <a:extLst>
              <a:ext uri="{FF2B5EF4-FFF2-40B4-BE49-F238E27FC236}">
                <a16:creationId xmlns:a16="http://schemas.microsoft.com/office/drawing/2014/main" id="{8D1FE988-5887-4D19-9EC8-3B5029ABE053}"/>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r="76933"/>
          <a:stretch/>
        </p:blipFill>
        <p:spPr>
          <a:xfrm>
            <a:off x="-30279" y="-141604"/>
            <a:ext cx="878332" cy="1035271"/>
          </a:xfrm>
          <a:prstGeom prst="rect">
            <a:avLst/>
          </a:prstGeom>
        </p:spPr>
      </p:pic>
      <p:sp>
        <p:nvSpPr>
          <p:cNvPr id="24" name="Title 6">
            <a:extLst>
              <a:ext uri="{FF2B5EF4-FFF2-40B4-BE49-F238E27FC236}">
                <a16:creationId xmlns:a16="http://schemas.microsoft.com/office/drawing/2014/main" id="{6FCB00FF-8611-4FDF-BC8A-13BB324E61F9}"/>
              </a:ext>
            </a:extLst>
          </p:cNvPr>
          <p:cNvSpPr>
            <a:spLocks noGrp="1"/>
          </p:cNvSpPr>
          <p:nvPr>
            <p:ph type="title" hasCustomPrompt="1"/>
          </p:nvPr>
        </p:nvSpPr>
        <p:spPr>
          <a:xfrm>
            <a:off x="840683" y="199459"/>
            <a:ext cx="3576059" cy="344710"/>
          </a:xfrm>
        </p:spPr>
        <p:txBody>
          <a:bodyPr wrap="square" anchor="ctr">
            <a:spAutoFit/>
          </a:bodyPr>
          <a:lstStyle>
            <a:lvl1pPr>
              <a:defRPr sz="2800">
                <a:solidFill>
                  <a:schemeClr val="bg1"/>
                </a:solidFill>
                <a:latin typeface="Segoe UI Light" panose="020B0502040204020203" pitchFamily="34" charset="0"/>
              </a:defRPr>
            </a:lvl1pPr>
          </a:lstStyle>
          <a:p>
            <a:r>
              <a:rPr lang="en-US" dirty="0"/>
              <a:t>Click to edit Title</a:t>
            </a:r>
            <a:endParaRPr dirty="0"/>
          </a:p>
        </p:txBody>
      </p:sp>
    </p:spTree>
    <p:extLst>
      <p:ext uri="{BB962C8B-B14F-4D97-AF65-F5344CB8AC3E}">
        <p14:creationId xmlns:p14="http://schemas.microsoft.com/office/powerpoint/2010/main" val="1082143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cxnSp>
        <p:nvCxnSpPr>
          <p:cNvPr id="10" name="Straight Connector 9"/>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Text Placeholder 2"/>
          <p:cNvSpPr>
            <a:spLocks noGrp="1"/>
          </p:cNvSpPr>
          <p:nvPr>
            <p:ph type="body" idx="1"/>
          </p:nvPr>
        </p:nvSpPr>
        <p:spPr>
          <a:xfrm>
            <a:off x="531812" y="1524000"/>
            <a:ext cx="5413248" cy="762000"/>
          </a:xfrm>
        </p:spPr>
        <p:txBody>
          <a:bodyPr anchor="ctr">
            <a:noAutofit/>
          </a:bodyPr>
          <a:lstStyle>
            <a:lvl1pPr marL="0" indent="0">
              <a:spcBef>
                <a:spcPts val="0"/>
              </a:spcBef>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531812" y="2362200"/>
            <a:ext cx="5413248" cy="35814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5" name="Text Placeholder 4"/>
          <p:cNvSpPr>
            <a:spLocks noGrp="1"/>
          </p:cNvSpPr>
          <p:nvPr>
            <p:ph type="body" sz="quarter" idx="3"/>
          </p:nvPr>
        </p:nvSpPr>
        <p:spPr>
          <a:xfrm>
            <a:off x="6243764" y="1524000"/>
            <a:ext cx="5413248" cy="762000"/>
          </a:xfrm>
        </p:spPr>
        <p:txBody>
          <a:bodyPr anchor="ctr">
            <a:noAutofit/>
          </a:bodyPr>
          <a:lstStyle>
            <a:lvl1pPr marL="0" indent="0">
              <a:spcBef>
                <a:spcPts val="0"/>
              </a:spcBef>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43764" y="2362200"/>
            <a:ext cx="5413248" cy="35814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7" name="Date Placeholder 6"/>
          <p:cNvSpPr>
            <a:spLocks noGrp="1"/>
          </p:cNvSpPr>
          <p:nvPr>
            <p:ph type="dt" sz="half" idx="10"/>
          </p:nvPr>
        </p:nvSpPr>
        <p:spPr/>
        <p:txBody>
          <a:bodyPr/>
          <a:lstStyle/>
          <a:p>
            <a:fld id="{BC86A2D8-45CB-974E-B7EF-5056C2B63D14}" type="datetime1">
              <a:t>3/15/2018</a:t>
            </a:fld>
            <a:endParaRPr/>
          </a:p>
        </p:txBody>
      </p:sp>
      <p:sp>
        <p:nvSpPr>
          <p:cNvPr id="8" name="Footer Placeholder 7"/>
          <p:cNvSpPr>
            <a:spLocks noGrp="1"/>
          </p:cNvSpPr>
          <p:nvPr>
            <p:ph type="ftr" sz="quarter" idx="11"/>
          </p:nvPr>
        </p:nvSpPr>
        <p:spPr/>
        <p:txBody>
          <a:bodyPr/>
          <a:lstStyle/>
          <a:p>
            <a:r>
              <a:rPr lang="en-US"/>
              <a:t>Confidential – Oracle Internal/Restricted/Highly Restricted</a:t>
            </a:r>
            <a:endParaRPr/>
          </a:p>
        </p:txBody>
      </p:sp>
      <p:sp>
        <p:nvSpPr>
          <p:cNvPr id="9" name="Slide Number Placeholder 8"/>
          <p:cNvSpPr>
            <a:spLocks noGrp="1"/>
          </p:cNvSpPr>
          <p:nvPr>
            <p:ph type="sldNum" sz="quarter" idx="12"/>
          </p:nvPr>
        </p:nvSpPr>
        <p:spPr/>
        <p:txBody>
          <a:bodyPr/>
          <a:lstStyle/>
          <a:p>
            <a:fld id="{C51EAA63-D034-42AE-91FA-B13B9518C7BE}" type="slidenum">
              <a:rPr/>
              <a:t>‹#›</a:t>
            </a:fld>
            <a:endParaRPr/>
          </a:p>
        </p:txBody>
      </p:sp>
      <p:sp>
        <p:nvSpPr>
          <p:cNvPr id="11" name="Title 10"/>
          <p:cNvSpPr>
            <a:spLocks noGrp="1"/>
          </p:cNvSpPr>
          <p:nvPr>
            <p:ph type="title"/>
          </p:nvPr>
        </p:nvSpPr>
        <p:spPr/>
        <p:txBody>
          <a:bodyPr/>
          <a:lstStyle/>
          <a:p>
            <a:r>
              <a:rPr lang="en-US"/>
              <a:t>Click to edit Master title style</a:t>
            </a:r>
            <a:endParaRPr/>
          </a:p>
        </p:txBody>
      </p:sp>
    </p:spTree>
    <p:extLst>
      <p:ext uri="{BB962C8B-B14F-4D97-AF65-F5344CB8AC3E}">
        <p14:creationId xmlns:p14="http://schemas.microsoft.com/office/powerpoint/2010/main" val="3787001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1_Title-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4B66DC1-91EB-7847-9870-F6490006EB7A}" type="datetime1">
              <a:t>3/15/2018</a:t>
            </a:fld>
            <a:endParaRPr/>
          </a:p>
        </p:txBody>
      </p:sp>
      <p:sp>
        <p:nvSpPr>
          <p:cNvPr id="4" name="Footer Placeholder 3"/>
          <p:cNvSpPr>
            <a:spLocks noGrp="1"/>
          </p:cNvSpPr>
          <p:nvPr>
            <p:ph type="ftr" sz="quarter" idx="11"/>
          </p:nvPr>
        </p:nvSpPr>
        <p:spPr/>
        <p:txBody>
          <a:bodyPr/>
          <a:lstStyle/>
          <a:p>
            <a:r>
              <a:rPr lang="en-US"/>
              <a:t>Confidential – Oracle Internal/Restricted/Highly Restricted</a:t>
            </a:r>
            <a:endParaRPr/>
          </a:p>
        </p:txBody>
      </p:sp>
      <p:sp>
        <p:nvSpPr>
          <p:cNvPr id="5" name="Slide Number Placeholder 4"/>
          <p:cNvSpPr>
            <a:spLocks noGrp="1"/>
          </p:cNvSpPr>
          <p:nvPr>
            <p:ph type="sldNum" sz="quarter" idx="12"/>
          </p:nvPr>
        </p:nvSpPr>
        <p:spPr/>
        <p:txBody>
          <a:bodyPr/>
          <a:lstStyle/>
          <a:p>
            <a:fld id="{C51EAA63-D034-42AE-91FA-B13B9518C7BE}" type="slidenum">
              <a:rPr/>
              <a:t>‹#›</a:t>
            </a:fld>
            <a:endParaRPr/>
          </a:p>
        </p:txBody>
      </p:sp>
      <p:sp>
        <p:nvSpPr>
          <p:cNvPr id="2" name="Title 1"/>
          <p:cNvSpPr>
            <a:spLocks noGrp="1"/>
          </p:cNvSpPr>
          <p:nvPr>
            <p:ph type="title"/>
          </p:nvPr>
        </p:nvSpPr>
        <p:spPr/>
        <p:txBody>
          <a:bodyPr/>
          <a:lstStyle/>
          <a:p>
            <a:r>
              <a:rPr lang="en-US"/>
              <a:t>Click to edit Master title style</a:t>
            </a:r>
            <a:endParaRPr/>
          </a:p>
        </p:txBody>
      </p:sp>
    </p:spTree>
    <p:extLst>
      <p:ext uri="{BB962C8B-B14F-4D97-AF65-F5344CB8AC3E}">
        <p14:creationId xmlns:p14="http://schemas.microsoft.com/office/powerpoint/2010/main" val="4028668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and Subtitle">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495CBC26-3C71-0340-9B98-0974CBCD7B1E}" type="datetime1">
              <a:t>3/15/2018</a:t>
            </a:fld>
            <a:endParaRPr/>
          </a:p>
        </p:txBody>
      </p:sp>
      <p:sp>
        <p:nvSpPr>
          <p:cNvPr id="4" name="Footer Placeholder 3"/>
          <p:cNvSpPr>
            <a:spLocks noGrp="1"/>
          </p:cNvSpPr>
          <p:nvPr>
            <p:ph type="ftr" sz="quarter" idx="11"/>
          </p:nvPr>
        </p:nvSpPr>
        <p:spPr/>
        <p:txBody>
          <a:bodyPr/>
          <a:lstStyle/>
          <a:p>
            <a:r>
              <a:rPr lang="en-US"/>
              <a:t>Confidential – Oracle Internal/Restricted/Highly Restricted</a:t>
            </a:r>
            <a:endParaRPr/>
          </a:p>
        </p:txBody>
      </p:sp>
      <p:sp>
        <p:nvSpPr>
          <p:cNvPr id="5" name="Slide Number Placeholder 4"/>
          <p:cNvSpPr>
            <a:spLocks noGrp="1"/>
          </p:cNvSpPr>
          <p:nvPr>
            <p:ph type="sldNum" sz="quarter" idx="12"/>
          </p:nvPr>
        </p:nvSpPr>
        <p:spPr/>
        <p:txBody>
          <a:bodyPr/>
          <a:lstStyle/>
          <a:p>
            <a:fld id="{C51EAA63-D034-42AE-91FA-B13B9518C7BE}" type="slidenum">
              <a:rPr/>
              <a:t>‹#›</a:t>
            </a:fld>
            <a:endParaRPr/>
          </a:p>
        </p:txBody>
      </p:sp>
      <p:sp>
        <p:nvSpPr>
          <p:cNvPr id="6" name="Text Placeholder 12"/>
          <p:cNvSpPr>
            <a:spLocks noGrp="1"/>
          </p:cNvSpPr>
          <p:nvPr>
            <p:ph type="body" sz="quarter" idx="13" hasCustomPrompt="1"/>
          </p:nvPr>
        </p:nvSpPr>
        <p:spPr>
          <a:xfrm>
            <a:off x="531814" y="1373741"/>
            <a:ext cx="11125198" cy="343299"/>
          </a:xfr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t>Click to add subtitle</a:t>
            </a:r>
          </a:p>
        </p:txBody>
      </p:sp>
      <p:sp>
        <p:nvSpPr>
          <p:cNvPr id="7" name="Title 6"/>
          <p:cNvSpPr>
            <a:spLocks noGrp="1"/>
          </p:cNvSpPr>
          <p:nvPr>
            <p:ph type="title"/>
          </p:nvPr>
        </p:nvSpPr>
        <p:spPr/>
        <p:txBody>
          <a:bodyPr/>
          <a:lstStyle/>
          <a:p>
            <a:r>
              <a:rPr lang="en-US"/>
              <a:t>Click to edit Master title style</a:t>
            </a:r>
            <a:endParaRPr/>
          </a:p>
        </p:txBody>
      </p:sp>
    </p:spTree>
    <p:extLst>
      <p:ext uri="{BB962C8B-B14F-4D97-AF65-F5344CB8AC3E}">
        <p14:creationId xmlns:p14="http://schemas.microsoft.com/office/powerpoint/2010/main" val="4163620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FA19199-1BDE-4D4E-9E18-24F33998584C}" type="datetime1">
              <a:t>3/15/2018</a:t>
            </a:fld>
            <a:endParaRPr/>
          </a:p>
        </p:txBody>
      </p:sp>
      <p:sp>
        <p:nvSpPr>
          <p:cNvPr id="3" name="Footer Placeholder 2"/>
          <p:cNvSpPr>
            <a:spLocks noGrp="1"/>
          </p:cNvSpPr>
          <p:nvPr>
            <p:ph type="ftr" sz="quarter" idx="11"/>
          </p:nvPr>
        </p:nvSpPr>
        <p:spPr/>
        <p:txBody>
          <a:bodyPr/>
          <a:lstStyle/>
          <a:p>
            <a:r>
              <a:rPr lang="en-US"/>
              <a:t>Confidential – Oracle Internal/Restricted/Highly Restricted</a:t>
            </a:r>
            <a:endParaRPr/>
          </a:p>
        </p:txBody>
      </p:sp>
      <p:sp>
        <p:nvSpPr>
          <p:cNvPr id="4" name="Slide Number Placeholder 3"/>
          <p:cNvSpPr>
            <a:spLocks noGrp="1"/>
          </p:cNvSpPr>
          <p:nvPr>
            <p:ph type="sldNum" sz="quarter" idx="12"/>
          </p:nvPr>
        </p:nvSpPr>
        <p:spPr/>
        <p:txBody>
          <a:bodyPr/>
          <a:lstStyle/>
          <a:p>
            <a:fld id="{C51EAA63-D034-42AE-91FA-B13B9518C7BE}" type="slidenum">
              <a:rPr/>
              <a:t>‹#›</a:t>
            </a:fld>
            <a:endParaRPr/>
          </a:p>
        </p:txBody>
      </p:sp>
    </p:spTree>
    <p:extLst>
      <p:ext uri="{BB962C8B-B14F-4D97-AF65-F5344CB8AC3E}">
        <p14:creationId xmlns:p14="http://schemas.microsoft.com/office/powerpoint/2010/main" val="3608229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531662" y="1524000"/>
            <a:ext cx="7772550"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Text Placeholder 3"/>
          <p:cNvSpPr>
            <a:spLocks noGrp="1"/>
          </p:cNvSpPr>
          <p:nvPr>
            <p:ph type="body" sz="half" idx="2"/>
          </p:nvPr>
        </p:nvSpPr>
        <p:spPr>
          <a:xfrm>
            <a:off x="8777288" y="1524001"/>
            <a:ext cx="2971800" cy="4419600"/>
          </a:xfrm>
        </p:spPr>
        <p:txBody>
          <a:bodyPr>
            <a:noAutofit/>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Edit Master text styles</a:t>
            </a:r>
          </a:p>
        </p:txBody>
      </p:sp>
      <p:sp>
        <p:nvSpPr>
          <p:cNvPr id="5" name="Date Placeholder 4"/>
          <p:cNvSpPr>
            <a:spLocks noGrp="1"/>
          </p:cNvSpPr>
          <p:nvPr>
            <p:ph type="dt" sz="half" idx="10"/>
          </p:nvPr>
        </p:nvSpPr>
        <p:spPr/>
        <p:txBody>
          <a:bodyPr/>
          <a:lstStyle/>
          <a:p>
            <a:fld id="{F2CD5E2D-28C6-054B-8A13-A7C67B876E87}" type="datetime1">
              <a:t>3/15/2018</a:t>
            </a:fld>
            <a:endParaRPr/>
          </a:p>
        </p:txBody>
      </p:sp>
      <p:sp>
        <p:nvSpPr>
          <p:cNvPr id="6" name="Footer Placeholder 5"/>
          <p:cNvSpPr>
            <a:spLocks noGrp="1"/>
          </p:cNvSpPr>
          <p:nvPr>
            <p:ph type="ftr" sz="quarter" idx="11"/>
          </p:nvPr>
        </p:nvSpPr>
        <p:spPr/>
        <p:txBody>
          <a:bodyPr/>
          <a:lstStyle/>
          <a:p>
            <a:r>
              <a:rPr lang="en-US"/>
              <a:t>Confidential – Oracle Internal/Restricted/Highly Restricted</a:t>
            </a:r>
            <a:endParaRPr/>
          </a:p>
        </p:txBody>
      </p:sp>
      <p:sp>
        <p:nvSpPr>
          <p:cNvPr id="7" name="Slide Number Placeholder 6"/>
          <p:cNvSpPr>
            <a:spLocks noGrp="1"/>
          </p:cNvSpPr>
          <p:nvPr>
            <p:ph type="sldNum" sz="quarter" idx="12"/>
          </p:nvPr>
        </p:nvSpPr>
        <p:spPr/>
        <p:txBody>
          <a:bodyPr/>
          <a:lstStyle/>
          <a:p>
            <a:fld id="{C51EAA63-D034-42AE-91FA-B13B9518C7BE}" type="slidenum">
              <a:rPr/>
              <a:t>‹#›</a:t>
            </a:fld>
            <a:endParaRPr/>
          </a:p>
        </p:txBody>
      </p:sp>
      <p:sp>
        <p:nvSpPr>
          <p:cNvPr id="8" name="Title 7"/>
          <p:cNvSpPr>
            <a:spLocks noGrp="1"/>
          </p:cNvSpPr>
          <p:nvPr>
            <p:ph type="title"/>
          </p:nvPr>
        </p:nvSpPr>
        <p:spPr/>
        <p:txBody>
          <a:bodyPr/>
          <a:lstStyle/>
          <a:p>
            <a:r>
              <a:rPr lang="en-US"/>
              <a:t>Click to edit Master title style</a:t>
            </a:r>
            <a:endParaRPr/>
          </a:p>
        </p:txBody>
      </p:sp>
    </p:spTree>
    <p:extLst>
      <p:ext uri="{BB962C8B-B14F-4D97-AF65-F5344CB8AC3E}">
        <p14:creationId xmlns:p14="http://schemas.microsoft.com/office/powerpoint/2010/main" val="3457850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bwMode="gray">
          <a:xfrm>
            <a:off x="531813" y="1524000"/>
            <a:ext cx="6095999" cy="4416725"/>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4" name="Text Placeholder 3"/>
          <p:cNvSpPr>
            <a:spLocks noGrp="1"/>
          </p:cNvSpPr>
          <p:nvPr>
            <p:ph type="body" sz="half" idx="2"/>
          </p:nvPr>
        </p:nvSpPr>
        <p:spPr>
          <a:xfrm>
            <a:off x="7008812" y="1524000"/>
            <a:ext cx="4648201" cy="4419600"/>
          </a:xfrm>
        </p:spPr>
        <p:txBody>
          <a:bodyPr>
            <a:noAutofit/>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023F5E45-EF96-B94C-9256-70C444D22324}" type="datetime1">
              <a:t>3/15/2018</a:t>
            </a:fld>
            <a:endParaRPr/>
          </a:p>
        </p:txBody>
      </p:sp>
      <p:sp>
        <p:nvSpPr>
          <p:cNvPr id="6" name="Footer Placeholder 5"/>
          <p:cNvSpPr>
            <a:spLocks noGrp="1"/>
          </p:cNvSpPr>
          <p:nvPr>
            <p:ph type="ftr" sz="quarter" idx="11"/>
          </p:nvPr>
        </p:nvSpPr>
        <p:spPr/>
        <p:txBody>
          <a:bodyPr/>
          <a:lstStyle/>
          <a:p>
            <a:r>
              <a:rPr lang="en-US"/>
              <a:t>Confidential – Oracle Internal/Restricted/Highly Restricted</a:t>
            </a:r>
            <a:endParaRPr/>
          </a:p>
        </p:txBody>
      </p:sp>
      <p:sp>
        <p:nvSpPr>
          <p:cNvPr id="7" name="Slide Number Placeholder 6"/>
          <p:cNvSpPr>
            <a:spLocks noGrp="1"/>
          </p:cNvSpPr>
          <p:nvPr>
            <p:ph type="sldNum" sz="quarter" idx="12"/>
          </p:nvPr>
        </p:nvSpPr>
        <p:spPr/>
        <p:txBody>
          <a:bodyPr/>
          <a:lstStyle/>
          <a:p>
            <a:fld id="{C51EAA63-D034-42AE-91FA-B13B9518C7BE}" type="slidenum">
              <a:rPr/>
              <a:t>‹#›</a:t>
            </a:fld>
            <a:endParaRPr/>
          </a:p>
        </p:txBody>
      </p:sp>
      <p:sp>
        <p:nvSpPr>
          <p:cNvPr id="8" name="Title 7"/>
          <p:cNvSpPr>
            <a:spLocks noGrp="1"/>
          </p:cNvSpPr>
          <p:nvPr>
            <p:ph type="title"/>
          </p:nvPr>
        </p:nvSpPr>
        <p:spPr/>
        <p:txBody>
          <a:bodyPr/>
          <a:lstStyle/>
          <a:p>
            <a:r>
              <a:rPr lang="en-US"/>
              <a:t>Click to edit Master title style</a:t>
            </a:r>
            <a:endParaRPr/>
          </a:p>
        </p:txBody>
      </p:sp>
    </p:spTree>
    <p:extLst>
      <p:ext uri="{BB962C8B-B14F-4D97-AF65-F5344CB8AC3E}">
        <p14:creationId xmlns:p14="http://schemas.microsoft.com/office/powerpoint/2010/main" val="3058274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wo Pictures with Captions">
    <p:spTree>
      <p:nvGrpSpPr>
        <p:cNvPr id="1" name=""/>
        <p:cNvGrpSpPr/>
        <p:nvPr/>
      </p:nvGrpSpPr>
      <p:grpSpPr>
        <a:xfrm>
          <a:off x="0" y="0"/>
          <a:ext cx="0" cy="0"/>
          <a:chOff x="0" y="0"/>
          <a:chExt cx="0" cy="0"/>
        </a:xfrm>
      </p:grpSpPr>
      <p:cxnSp>
        <p:nvCxnSpPr>
          <p:cNvPr id="8" name="Straight Connector 7"/>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Picture Placeholder 2"/>
          <p:cNvSpPr>
            <a:spLocks noGrp="1"/>
          </p:cNvSpPr>
          <p:nvPr>
            <p:ph type="pic" idx="1"/>
          </p:nvPr>
        </p:nvSpPr>
        <p:spPr bwMode="gray">
          <a:xfrm>
            <a:off x="531813" y="1524000"/>
            <a:ext cx="5413248" cy="347472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4" name="Text Placeholder 3"/>
          <p:cNvSpPr>
            <a:spLocks noGrp="1"/>
          </p:cNvSpPr>
          <p:nvPr>
            <p:ph type="body" sz="half" idx="2"/>
          </p:nvPr>
        </p:nvSpPr>
        <p:spPr>
          <a:xfrm>
            <a:off x="531812" y="5105400"/>
            <a:ext cx="5410200" cy="838200"/>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ABCC7D1-0055-5B49-B52A-0AAA925946EB}" type="datetime1">
              <a:t>3/15/2018</a:t>
            </a:fld>
            <a:endParaRPr/>
          </a:p>
        </p:txBody>
      </p:sp>
      <p:sp>
        <p:nvSpPr>
          <p:cNvPr id="6" name="Footer Placeholder 5"/>
          <p:cNvSpPr>
            <a:spLocks noGrp="1"/>
          </p:cNvSpPr>
          <p:nvPr>
            <p:ph type="ftr" sz="quarter" idx="11"/>
          </p:nvPr>
        </p:nvSpPr>
        <p:spPr/>
        <p:txBody>
          <a:bodyPr/>
          <a:lstStyle/>
          <a:p>
            <a:r>
              <a:rPr lang="en-US"/>
              <a:t>Confidential – Oracle Internal/Restricted/Highly Restricted</a:t>
            </a:r>
            <a:endParaRPr/>
          </a:p>
        </p:txBody>
      </p:sp>
      <p:sp>
        <p:nvSpPr>
          <p:cNvPr id="7" name="Slide Number Placeholder 6"/>
          <p:cNvSpPr>
            <a:spLocks noGrp="1"/>
          </p:cNvSpPr>
          <p:nvPr>
            <p:ph type="sldNum" sz="quarter" idx="12"/>
          </p:nvPr>
        </p:nvSpPr>
        <p:spPr/>
        <p:txBody>
          <a:bodyPr/>
          <a:lstStyle/>
          <a:p>
            <a:fld id="{C51EAA63-D034-42AE-91FA-B13B9518C7BE}" type="slidenum">
              <a:rPr/>
              <a:t>‹#›</a:t>
            </a:fld>
            <a:endParaRPr/>
          </a:p>
        </p:txBody>
      </p:sp>
      <p:sp>
        <p:nvSpPr>
          <p:cNvPr id="9" name="Picture Placeholder 2"/>
          <p:cNvSpPr>
            <a:spLocks noGrp="1"/>
          </p:cNvSpPr>
          <p:nvPr>
            <p:ph type="pic" idx="13"/>
          </p:nvPr>
        </p:nvSpPr>
        <p:spPr bwMode="gray">
          <a:xfrm>
            <a:off x="6246812" y="1524000"/>
            <a:ext cx="5413248" cy="347472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10" name="Text Placeholder 3"/>
          <p:cNvSpPr>
            <a:spLocks noGrp="1"/>
          </p:cNvSpPr>
          <p:nvPr>
            <p:ph type="body" sz="half" idx="14"/>
          </p:nvPr>
        </p:nvSpPr>
        <p:spPr>
          <a:xfrm>
            <a:off x="6246811" y="5105400"/>
            <a:ext cx="5410200" cy="838200"/>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itle 10"/>
          <p:cNvSpPr>
            <a:spLocks noGrp="1"/>
          </p:cNvSpPr>
          <p:nvPr>
            <p:ph type="title"/>
          </p:nvPr>
        </p:nvSpPr>
        <p:spPr/>
        <p:txBody>
          <a:bodyPr/>
          <a:lstStyle/>
          <a:p>
            <a:r>
              <a:rPr lang="en-US"/>
              <a:t>Click to edit Master title style</a:t>
            </a:r>
            <a:endParaRPr/>
          </a:p>
        </p:txBody>
      </p:sp>
    </p:spTree>
    <p:extLst>
      <p:ext uri="{BB962C8B-B14F-4D97-AF65-F5344CB8AC3E}">
        <p14:creationId xmlns:p14="http://schemas.microsoft.com/office/powerpoint/2010/main" val="908982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hree Pictures with Captions">
    <p:spTree>
      <p:nvGrpSpPr>
        <p:cNvPr id="1" name=""/>
        <p:cNvGrpSpPr/>
        <p:nvPr/>
      </p:nvGrpSpPr>
      <p:grpSpPr>
        <a:xfrm>
          <a:off x="0" y="0"/>
          <a:ext cx="0" cy="0"/>
          <a:chOff x="0" y="0"/>
          <a:chExt cx="0" cy="0"/>
        </a:xfrm>
      </p:grpSpPr>
      <p:cxnSp>
        <p:nvCxnSpPr>
          <p:cNvPr id="11" name="Straight Connector 10"/>
          <p:cNvCxnSpPr/>
          <p:nvPr/>
        </p:nvCxnSpPr>
        <p:spPr bwMode="ltGray">
          <a:xfrm>
            <a:off x="418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ltGray">
          <a:xfrm>
            <a:off x="799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Picture Placeholder 2"/>
          <p:cNvSpPr>
            <a:spLocks noGrp="1"/>
          </p:cNvSpPr>
          <p:nvPr>
            <p:ph type="pic" idx="1"/>
          </p:nvPr>
        </p:nvSpPr>
        <p:spPr bwMode="gray">
          <a:xfrm>
            <a:off x="531813" y="1524000"/>
            <a:ext cx="3474720" cy="304800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4" name="Text Placeholder 3"/>
          <p:cNvSpPr>
            <a:spLocks noGrp="1"/>
          </p:cNvSpPr>
          <p:nvPr>
            <p:ph type="body" sz="half" idx="2"/>
          </p:nvPr>
        </p:nvSpPr>
        <p:spPr>
          <a:xfrm>
            <a:off x="531812" y="4701396"/>
            <a:ext cx="3474720" cy="1242204"/>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A0909952-AE77-1344-9FE5-B03BA44151BF}" type="datetime1">
              <a:t>3/15/2018</a:t>
            </a:fld>
            <a:endParaRPr/>
          </a:p>
        </p:txBody>
      </p:sp>
      <p:sp>
        <p:nvSpPr>
          <p:cNvPr id="6" name="Footer Placeholder 5"/>
          <p:cNvSpPr>
            <a:spLocks noGrp="1"/>
          </p:cNvSpPr>
          <p:nvPr>
            <p:ph type="ftr" sz="quarter" idx="11"/>
          </p:nvPr>
        </p:nvSpPr>
        <p:spPr/>
        <p:txBody>
          <a:bodyPr/>
          <a:lstStyle/>
          <a:p>
            <a:r>
              <a:rPr lang="en-US"/>
              <a:t>Confidential – Oracle Internal/Restricted/Highly Restricted</a:t>
            </a:r>
            <a:endParaRPr/>
          </a:p>
        </p:txBody>
      </p:sp>
      <p:sp>
        <p:nvSpPr>
          <p:cNvPr id="7" name="Slide Number Placeholder 6"/>
          <p:cNvSpPr>
            <a:spLocks noGrp="1"/>
          </p:cNvSpPr>
          <p:nvPr>
            <p:ph type="sldNum" sz="quarter" idx="12"/>
          </p:nvPr>
        </p:nvSpPr>
        <p:spPr/>
        <p:txBody>
          <a:bodyPr/>
          <a:lstStyle/>
          <a:p>
            <a:fld id="{C51EAA63-D034-42AE-91FA-B13B9518C7BE}" type="slidenum">
              <a:rPr/>
              <a:t>‹#›</a:t>
            </a:fld>
            <a:endParaRPr/>
          </a:p>
        </p:txBody>
      </p:sp>
      <p:sp>
        <p:nvSpPr>
          <p:cNvPr id="9" name="Picture Placeholder 2"/>
          <p:cNvSpPr>
            <a:spLocks noGrp="1"/>
          </p:cNvSpPr>
          <p:nvPr>
            <p:ph type="pic" idx="13"/>
          </p:nvPr>
        </p:nvSpPr>
        <p:spPr bwMode="gray">
          <a:xfrm>
            <a:off x="4357052" y="1524000"/>
            <a:ext cx="3474720" cy="304800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10" name="Text Placeholder 3"/>
          <p:cNvSpPr>
            <a:spLocks noGrp="1"/>
          </p:cNvSpPr>
          <p:nvPr>
            <p:ph type="body" sz="half" idx="14"/>
          </p:nvPr>
        </p:nvSpPr>
        <p:spPr>
          <a:xfrm>
            <a:off x="4357052" y="4701396"/>
            <a:ext cx="3474720" cy="1242204"/>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3" name="Picture Placeholder 2"/>
          <p:cNvSpPr>
            <a:spLocks noGrp="1"/>
          </p:cNvSpPr>
          <p:nvPr>
            <p:ph type="pic" idx="15"/>
          </p:nvPr>
        </p:nvSpPr>
        <p:spPr bwMode="gray">
          <a:xfrm>
            <a:off x="8182292" y="1524000"/>
            <a:ext cx="3474720" cy="304800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14" name="Text Placeholder 3"/>
          <p:cNvSpPr>
            <a:spLocks noGrp="1"/>
          </p:cNvSpPr>
          <p:nvPr>
            <p:ph type="body" sz="half" idx="16"/>
          </p:nvPr>
        </p:nvSpPr>
        <p:spPr>
          <a:xfrm>
            <a:off x="8182292" y="4701396"/>
            <a:ext cx="3474720" cy="1242204"/>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8" name="Title 7"/>
          <p:cNvSpPr>
            <a:spLocks noGrp="1"/>
          </p:cNvSpPr>
          <p:nvPr>
            <p:ph type="title"/>
          </p:nvPr>
        </p:nvSpPr>
        <p:spPr/>
        <p:txBody>
          <a:bodyPr/>
          <a:lstStyle/>
          <a:p>
            <a:r>
              <a:rPr lang="en-US"/>
              <a:t>Click to edit Master title style</a:t>
            </a:r>
            <a:endParaRPr/>
          </a:p>
        </p:txBody>
      </p:sp>
    </p:spTree>
    <p:extLst>
      <p:ext uri="{BB962C8B-B14F-4D97-AF65-F5344CB8AC3E}">
        <p14:creationId xmlns:p14="http://schemas.microsoft.com/office/powerpoint/2010/main" val="2790854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iOS Smartphone and Tablet: Horizontal">
    <p:spTree>
      <p:nvGrpSpPr>
        <p:cNvPr id="1" name=""/>
        <p:cNvGrpSpPr/>
        <p:nvPr/>
      </p:nvGrpSpPr>
      <p:grpSpPr>
        <a:xfrm>
          <a:off x="0" y="0"/>
          <a:ext cx="0" cy="0"/>
          <a:chOff x="0" y="0"/>
          <a:chExt cx="0" cy="0"/>
        </a:xfrm>
      </p:grpSpPr>
      <p:pic>
        <p:nvPicPr>
          <p:cNvPr id="2" name="Picture 1" descr="Photos, screen captures, graphics can be inserted in a white mobile phone and tablet" title="iOS Smartphone and Tablet: Horizontal Layout"/>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916717" y="1522826"/>
            <a:ext cx="6495366" cy="4567423"/>
          </a:xfrm>
          <a:prstGeom prst="rect">
            <a:avLst/>
          </a:prstGeom>
        </p:spPr>
      </p:pic>
      <p:pic>
        <p:nvPicPr>
          <p:cNvPr id="15" name="Picture 14"/>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770494" y="1827861"/>
            <a:ext cx="1840875" cy="3887139"/>
          </a:xfrm>
          <a:prstGeom prst="rect">
            <a:avLst/>
          </a:prstGeom>
        </p:spPr>
      </p:pic>
      <p:sp>
        <p:nvSpPr>
          <p:cNvPr id="3" name="Picture Placeholder 2"/>
          <p:cNvSpPr>
            <a:spLocks noGrp="1"/>
          </p:cNvSpPr>
          <p:nvPr>
            <p:ph type="pic" idx="1"/>
          </p:nvPr>
        </p:nvSpPr>
        <p:spPr bwMode="gray">
          <a:xfrm>
            <a:off x="1889122" y="2364583"/>
            <a:ext cx="1618488" cy="2833684"/>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5" name="Date Placeholder 4"/>
          <p:cNvSpPr>
            <a:spLocks noGrp="1"/>
          </p:cNvSpPr>
          <p:nvPr>
            <p:ph type="dt" sz="half" idx="10"/>
          </p:nvPr>
        </p:nvSpPr>
        <p:spPr/>
        <p:txBody>
          <a:bodyPr/>
          <a:lstStyle/>
          <a:p>
            <a:fld id="{7B6D8D03-50B7-F64A-978E-2C38678290ED}" type="datetime1">
              <a:t>3/15/2018</a:t>
            </a:fld>
            <a:endParaRPr/>
          </a:p>
        </p:txBody>
      </p:sp>
      <p:sp>
        <p:nvSpPr>
          <p:cNvPr id="6" name="Footer Placeholder 5"/>
          <p:cNvSpPr>
            <a:spLocks noGrp="1"/>
          </p:cNvSpPr>
          <p:nvPr>
            <p:ph type="ftr" sz="quarter" idx="11"/>
          </p:nvPr>
        </p:nvSpPr>
        <p:spPr/>
        <p:txBody>
          <a:bodyPr/>
          <a:lstStyle/>
          <a:p>
            <a:r>
              <a:rPr lang="en-US"/>
              <a:t>Confidential – Oracle Internal/Restricted/Highly Restricted</a:t>
            </a:r>
            <a:endParaRPr/>
          </a:p>
        </p:txBody>
      </p:sp>
      <p:sp>
        <p:nvSpPr>
          <p:cNvPr id="7" name="Slide Number Placeholder 6"/>
          <p:cNvSpPr>
            <a:spLocks noGrp="1"/>
          </p:cNvSpPr>
          <p:nvPr>
            <p:ph type="sldNum" sz="quarter" idx="12"/>
          </p:nvPr>
        </p:nvSpPr>
        <p:spPr/>
        <p:txBody>
          <a:bodyPr/>
          <a:lstStyle/>
          <a:p>
            <a:fld id="{C51EAA63-D034-42AE-91FA-B13B9518C7BE}" type="slidenum">
              <a:rPr/>
              <a:t>‹#›</a:t>
            </a:fld>
            <a:endParaRPr/>
          </a:p>
        </p:txBody>
      </p:sp>
      <p:sp>
        <p:nvSpPr>
          <p:cNvPr id="9" name="Picture Placeholder 2"/>
          <p:cNvSpPr>
            <a:spLocks noGrp="1"/>
          </p:cNvSpPr>
          <p:nvPr>
            <p:ph type="pic" idx="13"/>
          </p:nvPr>
        </p:nvSpPr>
        <p:spPr bwMode="gray">
          <a:xfrm>
            <a:off x="4532312" y="1850231"/>
            <a:ext cx="5246688" cy="3969544"/>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4" name="Title 3"/>
          <p:cNvSpPr>
            <a:spLocks noGrp="1"/>
          </p:cNvSpPr>
          <p:nvPr>
            <p:ph type="title"/>
          </p:nvPr>
        </p:nvSpPr>
        <p:spPr/>
        <p:txBody>
          <a:bodyPr/>
          <a:lstStyle/>
          <a:p>
            <a:r>
              <a:rPr lang="en-US"/>
              <a:t>Click to edit Master title style</a:t>
            </a:r>
            <a:endParaRPr/>
          </a:p>
        </p:txBody>
      </p:sp>
    </p:spTree>
    <p:extLst>
      <p:ext uri="{BB962C8B-B14F-4D97-AF65-F5344CB8AC3E}">
        <p14:creationId xmlns:p14="http://schemas.microsoft.com/office/powerpoint/2010/main" val="745444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iOS Smartphone and Tablet: Vertical">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cstate="print">
            <a:extLst>
              <a:ext uri="{28A0092B-C50C-407E-A947-70E740481C1C}">
                <a14:useLocalDpi xmlns:a14="http://schemas.microsoft.com/office/drawing/2010/main"/>
              </a:ext>
            </a:extLst>
          </a:blip>
          <a:srcRect r="7518"/>
          <a:stretch/>
        </p:blipFill>
        <p:spPr>
          <a:xfrm rot="5400000">
            <a:off x="5748377" y="1113567"/>
            <a:ext cx="6007047" cy="4567423"/>
          </a:xfrm>
          <a:prstGeom prst="rect">
            <a:avLst/>
          </a:prstGeom>
        </p:spPr>
      </p:pic>
      <p:sp>
        <p:nvSpPr>
          <p:cNvPr id="2" name="Title 1"/>
          <p:cNvSpPr>
            <a:spLocks noGrp="1"/>
          </p:cNvSpPr>
          <p:nvPr>
            <p:ph type="title"/>
          </p:nvPr>
        </p:nvSpPr>
        <p:spPr>
          <a:xfrm>
            <a:off x="531811" y="406400"/>
            <a:ext cx="5943600" cy="889000"/>
          </a:xfrm>
        </p:spPr>
        <p:txBody>
          <a:bodyPr anchor="b"/>
          <a:lstStyle>
            <a:lvl1pPr algn="l">
              <a:defRPr sz="3600" b="0"/>
            </a:lvl1pPr>
          </a:lstStyle>
          <a:p>
            <a:r>
              <a:rPr lang="en-US"/>
              <a:t>Click to edit Master title style</a:t>
            </a:r>
            <a:endParaRPr/>
          </a:p>
        </p:txBody>
      </p:sp>
      <p:sp>
        <p:nvSpPr>
          <p:cNvPr id="5" name="Date Placeholder 4"/>
          <p:cNvSpPr>
            <a:spLocks noGrp="1"/>
          </p:cNvSpPr>
          <p:nvPr>
            <p:ph type="dt" sz="half" idx="10"/>
          </p:nvPr>
        </p:nvSpPr>
        <p:spPr/>
        <p:txBody>
          <a:bodyPr/>
          <a:lstStyle/>
          <a:p>
            <a:fld id="{7CABDD4E-21F2-8141-B292-E22778D54979}" type="datetime1">
              <a:t>3/15/2018</a:t>
            </a:fld>
            <a:endParaRPr/>
          </a:p>
        </p:txBody>
      </p:sp>
      <p:sp>
        <p:nvSpPr>
          <p:cNvPr id="6" name="Footer Placeholder 5"/>
          <p:cNvSpPr>
            <a:spLocks noGrp="1"/>
          </p:cNvSpPr>
          <p:nvPr>
            <p:ph type="ftr" sz="quarter" idx="11"/>
          </p:nvPr>
        </p:nvSpPr>
        <p:spPr/>
        <p:txBody>
          <a:bodyPr/>
          <a:lstStyle/>
          <a:p>
            <a:r>
              <a:rPr lang="en-US"/>
              <a:t>Confidential – Oracle Internal/Restricted/Highly Restricted</a:t>
            </a:r>
            <a:endParaRPr/>
          </a:p>
        </p:txBody>
      </p:sp>
      <p:sp>
        <p:nvSpPr>
          <p:cNvPr id="7" name="Slide Number Placeholder 6"/>
          <p:cNvSpPr>
            <a:spLocks noGrp="1"/>
          </p:cNvSpPr>
          <p:nvPr>
            <p:ph type="sldNum" sz="quarter" idx="12"/>
          </p:nvPr>
        </p:nvSpPr>
        <p:spPr/>
        <p:txBody>
          <a:bodyPr/>
          <a:lstStyle/>
          <a:p>
            <a:fld id="{C51EAA63-D034-42AE-91FA-B13B9518C7BE}" type="slidenum">
              <a:rPr/>
              <a:t>‹#›</a:t>
            </a:fld>
            <a:endParaRPr/>
          </a:p>
        </p:txBody>
      </p:sp>
      <p:sp>
        <p:nvSpPr>
          <p:cNvPr id="9" name="Picture Placeholder 2"/>
          <p:cNvSpPr>
            <a:spLocks noGrp="1"/>
          </p:cNvSpPr>
          <p:nvPr>
            <p:ph type="pic" idx="13"/>
          </p:nvPr>
        </p:nvSpPr>
        <p:spPr bwMode="gray">
          <a:xfrm>
            <a:off x="6747673" y="1013144"/>
            <a:ext cx="3962137" cy="5252348"/>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pic>
        <p:nvPicPr>
          <p:cNvPr id="13" name="Picture 12" descr="Photos, screen captures, graphics can be inserted in a white mobile phone and tablet" title="iOS Smartphone and Tablet: Vertical Layout"/>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3960812" y="1905000"/>
            <a:ext cx="1840875" cy="3887139"/>
          </a:xfrm>
          <a:prstGeom prst="rect">
            <a:avLst/>
          </a:prstGeom>
        </p:spPr>
      </p:pic>
      <p:sp>
        <p:nvSpPr>
          <p:cNvPr id="14" name="Picture Placeholder 2"/>
          <p:cNvSpPr>
            <a:spLocks noGrp="1"/>
          </p:cNvSpPr>
          <p:nvPr>
            <p:ph type="pic" idx="1"/>
          </p:nvPr>
        </p:nvSpPr>
        <p:spPr bwMode="gray">
          <a:xfrm>
            <a:off x="4079443" y="2448864"/>
            <a:ext cx="1618488" cy="2834640"/>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Tree>
    <p:extLst>
      <p:ext uri="{BB962C8B-B14F-4D97-AF65-F5344CB8AC3E}">
        <p14:creationId xmlns:p14="http://schemas.microsoft.com/office/powerpoint/2010/main" val="2720634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Title-Only">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295FF18-4162-40B6-B16E-D96720284DCB}"/>
              </a:ext>
            </a:extLst>
          </p:cNvPr>
          <p:cNvSpPr/>
          <p:nvPr userDrawn="1"/>
        </p:nvSpPr>
        <p:spPr bwMode="gray">
          <a:xfrm>
            <a:off x="-1" y="-15238"/>
            <a:ext cx="12192001" cy="6873238"/>
          </a:xfrm>
          <a:prstGeom prst="rect">
            <a:avLst/>
          </a:prstGeom>
          <a:solidFill>
            <a:schemeClr val="bg1"/>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ndParaRPr>
          </a:p>
        </p:txBody>
      </p:sp>
      <p:sp>
        <p:nvSpPr>
          <p:cNvPr id="4" name="Footer Placeholder 3"/>
          <p:cNvSpPr>
            <a:spLocks noGrp="1"/>
          </p:cNvSpPr>
          <p:nvPr>
            <p:ph type="ftr" sz="quarter" idx="11"/>
          </p:nvPr>
        </p:nvSpPr>
        <p:spPr/>
        <p:txBody>
          <a:bodyPr/>
          <a:lstStyle/>
          <a:p>
            <a:r>
              <a:rPr lang="en-US"/>
              <a:t>Confidential – Oracle Internal/Restricted/Highly Restricted</a:t>
            </a:r>
            <a:endParaRPr/>
          </a:p>
        </p:txBody>
      </p:sp>
      <p:sp>
        <p:nvSpPr>
          <p:cNvPr id="5" name="Slide Number Placeholder 4"/>
          <p:cNvSpPr>
            <a:spLocks noGrp="1"/>
          </p:cNvSpPr>
          <p:nvPr>
            <p:ph type="sldNum" sz="quarter" idx="12"/>
          </p:nvPr>
        </p:nvSpPr>
        <p:spPr/>
        <p:txBody>
          <a:bodyPr/>
          <a:lstStyle/>
          <a:p>
            <a:fld id="{C51EAA63-D034-42AE-91FA-B13B9518C7BE}" type="slidenum">
              <a:rPr/>
              <a:t>‹#›</a:t>
            </a:fld>
            <a:endParaRPr/>
          </a:p>
        </p:txBody>
      </p:sp>
      <p:sp>
        <p:nvSpPr>
          <p:cNvPr id="6" name="Rectangle 5">
            <a:extLst>
              <a:ext uri="{FF2B5EF4-FFF2-40B4-BE49-F238E27FC236}">
                <a16:creationId xmlns:a16="http://schemas.microsoft.com/office/drawing/2014/main" id="{8B21D883-DBDA-4F92-949E-B1A624881E39}"/>
              </a:ext>
            </a:extLst>
          </p:cNvPr>
          <p:cNvSpPr/>
          <p:nvPr userDrawn="1"/>
        </p:nvSpPr>
        <p:spPr>
          <a:xfrm>
            <a:off x="0" y="-30137"/>
            <a:ext cx="12192001" cy="94737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Oracle logo in white on red staging background" title="Oracle red badge logo">
            <a:extLst>
              <a:ext uri="{FF2B5EF4-FFF2-40B4-BE49-F238E27FC236}">
                <a16:creationId xmlns:a16="http://schemas.microsoft.com/office/drawing/2014/main" id="{4F17650A-2542-4CA2-B19E-CE995ED3083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39877" y="6263640"/>
            <a:ext cx="1625138" cy="594360"/>
          </a:xfrm>
          <a:prstGeom prst="rect">
            <a:avLst/>
          </a:prstGeom>
        </p:spPr>
      </p:pic>
      <p:sp>
        <p:nvSpPr>
          <p:cNvPr id="19" name="Text Placeholder 3">
            <a:extLst>
              <a:ext uri="{FF2B5EF4-FFF2-40B4-BE49-F238E27FC236}">
                <a16:creationId xmlns:a16="http://schemas.microsoft.com/office/drawing/2014/main" id="{2B118F0A-81CD-42BC-A6E7-1BF83E4DB1EB}"/>
              </a:ext>
            </a:extLst>
          </p:cNvPr>
          <p:cNvSpPr>
            <a:spLocks noGrp="1"/>
          </p:cNvSpPr>
          <p:nvPr>
            <p:ph type="body" sz="half" idx="2" hasCustomPrompt="1"/>
          </p:nvPr>
        </p:nvSpPr>
        <p:spPr>
          <a:xfrm>
            <a:off x="9132887" y="230878"/>
            <a:ext cx="2735264" cy="443198"/>
          </a:xfrm>
        </p:spPr>
        <p:txBody>
          <a:bodyPr anchor="ctr">
            <a:spAutoFit/>
          </a:bodyPr>
          <a:lstStyle>
            <a:lvl1pPr marL="0" indent="0" algn="r">
              <a:spcBef>
                <a:spcPts val="0"/>
              </a:spcBef>
              <a:buClr>
                <a:schemeClr val="tx1"/>
              </a:buClr>
              <a:buFont typeface="Arial" panose="020B0604020202020204" pitchFamily="34" charset="0"/>
              <a:buNone/>
              <a:defRPr sz="3200">
                <a:solidFill>
                  <a:schemeClr val="bg1"/>
                </a:solidFill>
                <a:latin typeface="Segoe UI Light" panose="020B0502040204020203"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Add Category</a:t>
            </a:r>
            <a:endParaRPr dirty="0"/>
          </a:p>
        </p:txBody>
      </p:sp>
      <p:sp>
        <p:nvSpPr>
          <p:cNvPr id="16" name="Text Placeholder 7">
            <a:extLst>
              <a:ext uri="{FF2B5EF4-FFF2-40B4-BE49-F238E27FC236}">
                <a16:creationId xmlns:a16="http://schemas.microsoft.com/office/drawing/2014/main" id="{A9AF2C24-0230-496E-838E-575DE03FCCEE}"/>
              </a:ext>
            </a:extLst>
          </p:cNvPr>
          <p:cNvSpPr>
            <a:spLocks noGrp="1"/>
          </p:cNvSpPr>
          <p:nvPr>
            <p:ph type="body" sz="quarter" idx="14" hasCustomPrompt="1"/>
          </p:nvPr>
        </p:nvSpPr>
        <p:spPr>
          <a:xfrm>
            <a:off x="539877" y="1125367"/>
            <a:ext cx="2298573" cy="193899"/>
          </a:xfrm>
        </p:spPr>
        <p:txBody>
          <a:bodyPr>
            <a:spAutoFit/>
          </a:bodyPr>
          <a:lstStyle>
            <a:lvl1pPr marL="1588" indent="0">
              <a:spcBef>
                <a:spcPts val="2400"/>
              </a:spcBef>
              <a:buNone/>
              <a:defRPr sz="1400"/>
            </a:lvl1pPr>
            <a:lvl2pPr marL="1588" indent="0">
              <a:spcBef>
                <a:spcPts val="2400"/>
              </a:spcBef>
              <a:buNone/>
              <a:defRPr sz="2400"/>
            </a:lvl2pPr>
            <a:lvl3pPr marL="1588" indent="0">
              <a:spcBef>
                <a:spcPts val="2400"/>
              </a:spcBef>
              <a:buNone/>
              <a:defRPr sz="1800"/>
            </a:lvl3pPr>
            <a:lvl4pPr marL="1588" indent="0">
              <a:spcBef>
                <a:spcPts val="2400"/>
              </a:spcBef>
              <a:buNone/>
              <a:defRPr sz="1400"/>
            </a:lvl4pPr>
            <a:lvl5pPr marL="1588" indent="0">
              <a:spcBef>
                <a:spcPts val="2400"/>
              </a:spcBef>
              <a:buNone/>
              <a:defRPr sz="1100"/>
            </a:lvl5pPr>
            <a:lvl6pPr marL="1588" indent="0">
              <a:spcBef>
                <a:spcPts val="2400"/>
              </a:spcBef>
              <a:buNone/>
              <a:defRPr sz="2800"/>
            </a:lvl6pPr>
            <a:lvl7pPr marL="1588" indent="0">
              <a:spcBef>
                <a:spcPts val="2400"/>
              </a:spcBef>
              <a:buNone/>
              <a:defRPr sz="2800"/>
            </a:lvl7pPr>
            <a:lvl8pPr marL="1588" indent="0">
              <a:spcBef>
                <a:spcPts val="2400"/>
              </a:spcBef>
              <a:buNone/>
              <a:defRPr sz="2800"/>
            </a:lvl8pPr>
            <a:lvl9pPr marL="1588" indent="0">
              <a:spcBef>
                <a:spcPts val="2400"/>
              </a:spcBef>
              <a:buNone/>
              <a:defRPr sz="2800"/>
            </a:lvl9pPr>
          </a:lstStyle>
          <a:p>
            <a:pPr lvl="0"/>
            <a:r>
              <a:rPr lang="en-US" dirty="0"/>
              <a:t>Edit default size text (14 </a:t>
            </a:r>
            <a:r>
              <a:rPr lang="en-US" dirty="0" err="1"/>
              <a:t>pt</a:t>
            </a:r>
            <a:r>
              <a:rPr lang="en-US" dirty="0"/>
              <a:t>)</a:t>
            </a:r>
          </a:p>
        </p:txBody>
      </p:sp>
      <p:sp>
        <p:nvSpPr>
          <p:cNvPr id="20" name="Content Placeholder 2">
            <a:extLst>
              <a:ext uri="{FF2B5EF4-FFF2-40B4-BE49-F238E27FC236}">
                <a16:creationId xmlns:a16="http://schemas.microsoft.com/office/drawing/2014/main" id="{B240DDDE-A924-42FC-8042-8B730A9BADC8}"/>
              </a:ext>
            </a:extLst>
          </p:cNvPr>
          <p:cNvSpPr>
            <a:spLocks noGrp="1"/>
          </p:cNvSpPr>
          <p:nvPr>
            <p:ph idx="1" hasCustomPrompt="1"/>
          </p:nvPr>
        </p:nvSpPr>
        <p:spPr>
          <a:xfrm>
            <a:off x="539877" y="1589288"/>
            <a:ext cx="5365622" cy="2431435"/>
          </a:xfrm>
        </p:spPr>
        <p:txBody>
          <a:bodyPr>
            <a:spAutoFit/>
          </a:bodyPr>
          <a:lstStyle>
            <a:lvl1pPr marL="228600" indent="-228600">
              <a:buFont typeface="Wingdings" panose="05000000000000000000" pitchFamily="2" charset="2"/>
              <a:buChar char="§"/>
              <a:defRPr sz="1800" b="1">
                <a:solidFill>
                  <a:schemeClr val="accent1"/>
                </a:solidFill>
                <a:latin typeface="Segoe Print" panose="02000600000000000000" pitchFamily="2" charset="0"/>
              </a:defRPr>
            </a:lvl1pPr>
            <a:lvl2pPr marL="502920" indent="-228600">
              <a:buFont typeface="Wingdings" panose="05000000000000000000" pitchFamily="2" charset="2"/>
              <a:buChar char="q"/>
              <a:defRPr sz="1400"/>
            </a:lvl2pPr>
            <a:lvl3pPr marL="548640" indent="0">
              <a:buNone/>
              <a:defRPr/>
            </a:lvl3pPr>
          </a:lstStyle>
          <a:p>
            <a:pPr lvl="0"/>
            <a:r>
              <a:rPr lang="en-US" dirty="0"/>
              <a:t>Edit Bulleted List</a:t>
            </a:r>
          </a:p>
          <a:p>
            <a:pPr lvl="1"/>
            <a:r>
              <a:rPr lang="en-US" dirty="0"/>
              <a:t>Second level</a:t>
            </a:r>
          </a:p>
          <a:p>
            <a:pPr lvl="1"/>
            <a:r>
              <a:rPr lang="en-US" dirty="0"/>
              <a:t>Second level</a:t>
            </a:r>
          </a:p>
          <a:p>
            <a:pPr lvl="1"/>
            <a:r>
              <a:rPr lang="en-US" dirty="0"/>
              <a:t>Second level</a:t>
            </a:r>
          </a:p>
          <a:p>
            <a:pPr lvl="0"/>
            <a:r>
              <a:rPr lang="en-US" dirty="0"/>
              <a:t>Next in List</a:t>
            </a:r>
          </a:p>
          <a:p>
            <a:pPr lvl="1"/>
            <a:r>
              <a:rPr lang="en-US" dirty="0"/>
              <a:t>Second level</a:t>
            </a:r>
          </a:p>
          <a:p>
            <a:pPr lvl="1"/>
            <a:r>
              <a:rPr lang="en-US" dirty="0"/>
              <a:t>Second level</a:t>
            </a:r>
          </a:p>
          <a:p>
            <a:pPr lvl="1"/>
            <a:r>
              <a:rPr lang="en-US" dirty="0"/>
              <a:t>Second level</a:t>
            </a:r>
          </a:p>
        </p:txBody>
      </p:sp>
      <p:sp>
        <p:nvSpPr>
          <p:cNvPr id="21" name="Flowchart: Process 4">
            <a:extLst>
              <a:ext uri="{FF2B5EF4-FFF2-40B4-BE49-F238E27FC236}">
                <a16:creationId xmlns:a16="http://schemas.microsoft.com/office/drawing/2014/main" id="{9F8AE0F2-AB49-49D9-90E9-A0835A05F61E}"/>
              </a:ext>
            </a:extLst>
          </p:cNvPr>
          <p:cNvSpPr/>
          <p:nvPr userDrawn="1"/>
        </p:nvSpPr>
        <p:spPr>
          <a:xfrm>
            <a:off x="0" y="-25177"/>
            <a:ext cx="5307496" cy="80043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7296 w 10000"/>
              <a:gd name="connsiteY2" fmla="*/ 10000 h 10000"/>
              <a:gd name="connsiteX3" fmla="*/ 0 w 10000"/>
              <a:gd name="connsiteY3" fmla="*/ 10000 h 10000"/>
              <a:gd name="connsiteX4" fmla="*/ 0 w 10000"/>
              <a:gd name="connsiteY4" fmla="*/ 0 h 10000"/>
              <a:gd name="connsiteX0" fmla="*/ 0 w 10000"/>
              <a:gd name="connsiteY0" fmla="*/ 0 h 10148"/>
              <a:gd name="connsiteX1" fmla="*/ 10000 w 10000"/>
              <a:gd name="connsiteY1" fmla="*/ 0 h 10148"/>
              <a:gd name="connsiteX2" fmla="*/ 8819 w 10000"/>
              <a:gd name="connsiteY2" fmla="*/ 10148 h 10148"/>
              <a:gd name="connsiteX3" fmla="*/ 0 w 10000"/>
              <a:gd name="connsiteY3" fmla="*/ 10000 h 10148"/>
              <a:gd name="connsiteX4" fmla="*/ 0 w 10000"/>
              <a:gd name="connsiteY4" fmla="*/ 0 h 10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148">
                <a:moveTo>
                  <a:pt x="0" y="0"/>
                </a:moveTo>
                <a:lnTo>
                  <a:pt x="10000" y="0"/>
                </a:lnTo>
                <a:lnTo>
                  <a:pt x="8819" y="10148"/>
                </a:lnTo>
                <a:lnTo>
                  <a:pt x="0" y="10000"/>
                </a:lnTo>
                <a:lnTo>
                  <a:pt x="0" y="0"/>
                </a:lnTo>
                <a:close/>
              </a:path>
            </a:pathLst>
          </a:custGeom>
          <a:solidFill>
            <a:sysClr val="windowText" lastClr="000000">
              <a:alpha val="4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22" name="Picture 21">
            <a:extLst>
              <a:ext uri="{FF2B5EF4-FFF2-40B4-BE49-F238E27FC236}">
                <a16:creationId xmlns:a16="http://schemas.microsoft.com/office/drawing/2014/main" id="{E7FCE221-9E76-4D88-B2BC-A98330D82D61}"/>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r="76933"/>
          <a:stretch/>
        </p:blipFill>
        <p:spPr>
          <a:xfrm>
            <a:off x="-30279" y="-141604"/>
            <a:ext cx="878332" cy="1035271"/>
          </a:xfrm>
          <a:prstGeom prst="rect">
            <a:avLst/>
          </a:prstGeom>
        </p:spPr>
      </p:pic>
      <p:sp>
        <p:nvSpPr>
          <p:cNvPr id="23" name="Title 6">
            <a:extLst>
              <a:ext uri="{FF2B5EF4-FFF2-40B4-BE49-F238E27FC236}">
                <a16:creationId xmlns:a16="http://schemas.microsoft.com/office/drawing/2014/main" id="{5064581A-0AEE-4970-86BB-3DA78692750E}"/>
              </a:ext>
            </a:extLst>
          </p:cNvPr>
          <p:cNvSpPr>
            <a:spLocks noGrp="1"/>
          </p:cNvSpPr>
          <p:nvPr>
            <p:ph type="title" hasCustomPrompt="1"/>
          </p:nvPr>
        </p:nvSpPr>
        <p:spPr>
          <a:xfrm>
            <a:off x="840683" y="199459"/>
            <a:ext cx="3576059" cy="344710"/>
          </a:xfrm>
        </p:spPr>
        <p:txBody>
          <a:bodyPr wrap="square" anchor="ctr">
            <a:spAutoFit/>
          </a:bodyPr>
          <a:lstStyle>
            <a:lvl1pPr>
              <a:defRPr sz="2800">
                <a:solidFill>
                  <a:schemeClr val="bg1"/>
                </a:solidFill>
                <a:latin typeface="Segoe UI Light" panose="020B0502040204020203" pitchFamily="34" charset="0"/>
              </a:defRPr>
            </a:lvl1pPr>
          </a:lstStyle>
          <a:p>
            <a:r>
              <a:rPr lang="en-US" dirty="0"/>
              <a:t>Click to edit Title</a:t>
            </a:r>
            <a:endParaRPr dirty="0"/>
          </a:p>
        </p:txBody>
      </p:sp>
    </p:spTree>
    <p:extLst>
      <p:ext uri="{BB962C8B-B14F-4D97-AF65-F5344CB8AC3E}">
        <p14:creationId xmlns:p14="http://schemas.microsoft.com/office/powerpoint/2010/main" val="2434693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Android Smartphone and Tablet: Horizontal">
    <p:spTree>
      <p:nvGrpSpPr>
        <p:cNvPr id="1" name=""/>
        <p:cNvGrpSpPr/>
        <p:nvPr/>
      </p:nvGrpSpPr>
      <p:grpSpPr>
        <a:xfrm>
          <a:off x="0" y="0"/>
          <a:ext cx="0" cy="0"/>
          <a:chOff x="0" y="0"/>
          <a:chExt cx="0" cy="0"/>
        </a:xfrm>
      </p:grpSpPr>
      <p:pic>
        <p:nvPicPr>
          <p:cNvPr id="12" name="Picture 1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786728" y="2011145"/>
            <a:ext cx="1819656" cy="3522853"/>
          </a:xfrm>
          <a:prstGeom prst="rect">
            <a:avLst/>
          </a:prstGeom>
        </p:spPr>
      </p:pic>
      <p:pic>
        <p:nvPicPr>
          <p:cNvPr id="11" name="Picture 10" descr="Photos, screen captures, graphics can be inserted in a white mobile phone and tablet" title="Android Smartphone and Tablet: Horizontal Layout"/>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241990" y="1585322"/>
            <a:ext cx="5829300" cy="4107283"/>
          </a:xfrm>
          <a:prstGeom prst="rect">
            <a:avLst/>
          </a:prstGeom>
        </p:spPr>
      </p:pic>
      <p:sp>
        <p:nvSpPr>
          <p:cNvPr id="3" name="Picture Placeholder 2"/>
          <p:cNvSpPr>
            <a:spLocks noGrp="1"/>
          </p:cNvSpPr>
          <p:nvPr>
            <p:ph type="pic" idx="1"/>
          </p:nvPr>
        </p:nvSpPr>
        <p:spPr bwMode="gray">
          <a:xfrm>
            <a:off x="1910171" y="2364583"/>
            <a:ext cx="1572768" cy="2833684"/>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5" name="Date Placeholder 4"/>
          <p:cNvSpPr>
            <a:spLocks noGrp="1"/>
          </p:cNvSpPr>
          <p:nvPr>
            <p:ph type="dt" sz="half" idx="10"/>
          </p:nvPr>
        </p:nvSpPr>
        <p:spPr/>
        <p:txBody>
          <a:bodyPr/>
          <a:lstStyle/>
          <a:p>
            <a:fld id="{7E802E30-607E-9F49-A003-049D48B845AC}" type="datetime1">
              <a:t>3/15/2018</a:t>
            </a:fld>
            <a:endParaRPr/>
          </a:p>
        </p:txBody>
      </p:sp>
      <p:sp>
        <p:nvSpPr>
          <p:cNvPr id="6" name="Footer Placeholder 5"/>
          <p:cNvSpPr>
            <a:spLocks noGrp="1"/>
          </p:cNvSpPr>
          <p:nvPr>
            <p:ph type="ftr" sz="quarter" idx="11"/>
          </p:nvPr>
        </p:nvSpPr>
        <p:spPr/>
        <p:txBody>
          <a:bodyPr/>
          <a:lstStyle/>
          <a:p>
            <a:r>
              <a:rPr lang="en-US"/>
              <a:t>Confidential – Oracle Internal/Restricted/Highly Restricted</a:t>
            </a:r>
            <a:endParaRPr/>
          </a:p>
        </p:txBody>
      </p:sp>
      <p:sp>
        <p:nvSpPr>
          <p:cNvPr id="7" name="Slide Number Placeholder 6"/>
          <p:cNvSpPr>
            <a:spLocks noGrp="1"/>
          </p:cNvSpPr>
          <p:nvPr>
            <p:ph type="sldNum" sz="quarter" idx="12"/>
          </p:nvPr>
        </p:nvSpPr>
        <p:spPr/>
        <p:txBody>
          <a:bodyPr/>
          <a:lstStyle/>
          <a:p>
            <a:fld id="{C51EAA63-D034-42AE-91FA-B13B9518C7BE}" type="slidenum">
              <a:rPr/>
              <a:t>‹#›</a:t>
            </a:fld>
            <a:endParaRPr/>
          </a:p>
        </p:txBody>
      </p:sp>
      <p:sp>
        <p:nvSpPr>
          <p:cNvPr id="9" name="Picture Placeholder 2"/>
          <p:cNvSpPr>
            <a:spLocks noGrp="1"/>
          </p:cNvSpPr>
          <p:nvPr>
            <p:ph type="pic" idx="13"/>
          </p:nvPr>
        </p:nvSpPr>
        <p:spPr bwMode="gray">
          <a:xfrm>
            <a:off x="4532312" y="1975104"/>
            <a:ext cx="5248656" cy="3328416"/>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4" name="Title 3"/>
          <p:cNvSpPr>
            <a:spLocks noGrp="1"/>
          </p:cNvSpPr>
          <p:nvPr>
            <p:ph type="title"/>
          </p:nvPr>
        </p:nvSpPr>
        <p:spPr/>
        <p:txBody>
          <a:bodyPr/>
          <a:lstStyle/>
          <a:p>
            <a:r>
              <a:rPr lang="en-US"/>
              <a:t>Click to edit Master title style</a:t>
            </a:r>
            <a:endParaRPr/>
          </a:p>
        </p:txBody>
      </p:sp>
    </p:spTree>
    <p:extLst>
      <p:ext uri="{BB962C8B-B14F-4D97-AF65-F5344CB8AC3E}">
        <p14:creationId xmlns:p14="http://schemas.microsoft.com/office/powerpoint/2010/main" val="3629068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Android Smartphone and Tablet: Vertical">
    <p:spTree>
      <p:nvGrpSpPr>
        <p:cNvPr id="1" name=""/>
        <p:cNvGrpSpPr/>
        <p:nvPr/>
      </p:nvGrpSpPr>
      <p:grpSpPr>
        <a:xfrm>
          <a:off x="0" y="0"/>
          <a:ext cx="0" cy="0"/>
          <a:chOff x="0" y="0"/>
          <a:chExt cx="0" cy="0"/>
        </a:xfrm>
      </p:grpSpPr>
      <p:pic>
        <p:nvPicPr>
          <p:cNvPr id="21" name="Picture 20"/>
          <p:cNvPicPr>
            <a:picLocks noChangeAspect="1"/>
          </p:cNvPicPr>
          <p:nvPr/>
        </p:nvPicPr>
        <p:blipFill rotWithShape="1">
          <a:blip r:embed="rId2">
            <a:extLst>
              <a:ext uri="{28A0092B-C50C-407E-A947-70E740481C1C}">
                <a14:useLocalDpi xmlns:a14="http://schemas.microsoft.com/office/drawing/2010/main"/>
              </a:ext>
            </a:extLst>
          </a:blip>
          <a:srcRect r="2901"/>
          <a:stretch/>
        </p:blipFill>
        <p:spPr>
          <a:xfrm rot="5400000">
            <a:off x="5891726" y="1502667"/>
            <a:ext cx="5674025" cy="4117325"/>
          </a:xfrm>
          <a:prstGeom prst="rect">
            <a:avLst/>
          </a:prstGeom>
        </p:spPr>
      </p:pic>
      <p:sp>
        <p:nvSpPr>
          <p:cNvPr id="2" name="Title 1"/>
          <p:cNvSpPr>
            <a:spLocks noGrp="1"/>
          </p:cNvSpPr>
          <p:nvPr>
            <p:ph type="title"/>
          </p:nvPr>
        </p:nvSpPr>
        <p:spPr>
          <a:xfrm>
            <a:off x="531811" y="406400"/>
            <a:ext cx="5943600" cy="889000"/>
          </a:xfrm>
        </p:spPr>
        <p:txBody>
          <a:bodyPr anchor="b"/>
          <a:lstStyle>
            <a:lvl1pPr algn="l">
              <a:defRPr sz="3600" b="0"/>
            </a:lvl1pPr>
          </a:lstStyle>
          <a:p>
            <a:r>
              <a:rPr lang="en-US"/>
              <a:t>Click to edit Master title style</a:t>
            </a:r>
            <a:endParaRPr/>
          </a:p>
        </p:txBody>
      </p:sp>
      <p:sp>
        <p:nvSpPr>
          <p:cNvPr id="5" name="Date Placeholder 4"/>
          <p:cNvSpPr>
            <a:spLocks noGrp="1"/>
          </p:cNvSpPr>
          <p:nvPr>
            <p:ph type="dt" sz="half" idx="10"/>
          </p:nvPr>
        </p:nvSpPr>
        <p:spPr/>
        <p:txBody>
          <a:bodyPr/>
          <a:lstStyle/>
          <a:p>
            <a:fld id="{7F09F771-021C-044A-BB64-28C578CE2048}" type="datetime1">
              <a:t>3/15/2018</a:t>
            </a:fld>
            <a:endParaRPr/>
          </a:p>
        </p:txBody>
      </p:sp>
      <p:sp>
        <p:nvSpPr>
          <p:cNvPr id="6" name="Footer Placeholder 5"/>
          <p:cNvSpPr>
            <a:spLocks noGrp="1"/>
          </p:cNvSpPr>
          <p:nvPr>
            <p:ph type="ftr" sz="quarter" idx="11"/>
          </p:nvPr>
        </p:nvSpPr>
        <p:spPr/>
        <p:txBody>
          <a:bodyPr/>
          <a:lstStyle/>
          <a:p>
            <a:r>
              <a:rPr lang="en-US"/>
              <a:t>Confidential – Oracle Internal/Restricted/Highly Restricted</a:t>
            </a:r>
            <a:endParaRPr/>
          </a:p>
        </p:txBody>
      </p:sp>
      <p:sp>
        <p:nvSpPr>
          <p:cNvPr id="7" name="Slide Number Placeholder 6"/>
          <p:cNvSpPr>
            <a:spLocks noGrp="1"/>
          </p:cNvSpPr>
          <p:nvPr>
            <p:ph type="sldNum" sz="quarter" idx="12"/>
          </p:nvPr>
        </p:nvSpPr>
        <p:spPr/>
        <p:txBody>
          <a:bodyPr/>
          <a:lstStyle/>
          <a:p>
            <a:fld id="{C51EAA63-D034-42AE-91FA-B13B9518C7BE}" type="slidenum">
              <a:rPr/>
              <a:t>‹#›</a:t>
            </a:fld>
            <a:endParaRPr/>
          </a:p>
        </p:txBody>
      </p:sp>
      <p:sp>
        <p:nvSpPr>
          <p:cNvPr id="9" name="Picture Placeholder 2"/>
          <p:cNvSpPr>
            <a:spLocks noGrp="1"/>
          </p:cNvSpPr>
          <p:nvPr>
            <p:ph type="pic" idx="13"/>
          </p:nvPr>
        </p:nvSpPr>
        <p:spPr bwMode="gray">
          <a:xfrm>
            <a:off x="7061703" y="1013144"/>
            <a:ext cx="3313567" cy="5252348"/>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pic>
        <p:nvPicPr>
          <p:cNvPr id="19" name="Picture 18" descr="Photos, screen captures, graphics can be inserted in a white mobile phone and tablet" title="Android Smartphone and Tablet: Vertical Layout"/>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969956" y="2096382"/>
            <a:ext cx="1819656" cy="3522853"/>
          </a:xfrm>
          <a:prstGeom prst="rect">
            <a:avLst/>
          </a:prstGeom>
        </p:spPr>
      </p:pic>
      <p:sp>
        <p:nvSpPr>
          <p:cNvPr id="20" name="Picture Placeholder 2"/>
          <p:cNvSpPr>
            <a:spLocks noGrp="1"/>
          </p:cNvSpPr>
          <p:nvPr>
            <p:ph type="pic" idx="1"/>
          </p:nvPr>
        </p:nvSpPr>
        <p:spPr bwMode="gray">
          <a:xfrm>
            <a:off x="4093399" y="2449820"/>
            <a:ext cx="1572768" cy="2833684"/>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Tree>
    <p:extLst>
      <p:ext uri="{BB962C8B-B14F-4D97-AF65-F5344CB8AC3E}">
        <p14:creationId xmlns:p14="http://schemas.microsoft.com/office/powerpoint/2010/main" val="3964592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p:cSld name="Metric with Picture">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7" name="Rectangle 16" descr="Full slide 4-color photo can be inserted here" title="Title Slide with Picture"/>
          <p:cNvSpPr/>
          <p:nvPr userDrawn="1"/>
        </p:nvSpPr>
        <p:spPr bwMode="hidden">
          <a:xfrm>
            <a:off x="0" y="0"/>
            <a:ext cx="12188825" cy="6858000"/>
          </a:xfrm>
          <a:prstGeom prst="rect">
            <a:avLst/>
          </a:prstGeom>
          <a:solidFill>
            <a:srgbClr val="493728">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nvGrpSpPr>
          <p:cNvPr id="2" name="Group 1"/>
          <p:cNvGrpSpPr/>
          <p:nvPr/>
        </p:nvGrpSpPr>
        <p:grpSpPr>
          <a:xfrm>
            <a:off x="0" y="0"/>
            <a:ext cx="12189399" cy="6858000"/>
            <a:chOff x="-287" y="0"/>
            <a:chExt cx="12189399" cy="6858000"/>
          </a:xfrm>
          <a:solidFill>
            <a:srgbClr val="D8E1E6"/>
          </a:solidFill>
        </p:grpSpPr>
        <p:sp>
          <p:nvSpPr>
            <p:cNvPr id="10" name="Rectangle 9"/>
            <p:cNvSpPr/>
            <p:nvPr/>
          </p:nvSpPr>
          <p:spPr bwMode="gray">
            <a:xfrm>
              <a:off x="-287" y="0"/>
              <a:ext cx="193962" cy="685214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1" name="Rectangle 10"/>
            <p:cNvSpPr/>
            <p:nvPr/>
          </p:nvSpPr>
          <p:spPr bwMode="gray">
            <a:xfrm>
              <a:off x="11995151" y="5854"/>
              <a:ext cx="193960" cy="685214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2" name="Rectangle 11"/>
            <p:cNvSpPr/>
            <p:nvPr/>
          </p:nvSpPr>
          <p:spPr bwMode="gray">
            <a:xfrm>
              <a:off x="-286"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3" name="Rectangle 12"/>
            <p:cNvSpPr/>
            <p:nvPr/>
          </p:nvSpPr>
          <p:spPr bwMode="gray">
            <a:xfrm>
              <a:off x="-286"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grpSp>
      <p:sp>
        <p:nvSpPr>
          <p:cNvPr id="5" name="Date Placeholder 4"/>
          <p:cNvSpPr>
            <a:spLocks noGrp="1"/>
          </p:cNvSpPr>
          <p:nvPr>
            <p:ph type="dt" sz="half" idx="10"/>
          </p:nvPr>
        </p:nvSpPr>
        <p:spPr/>
        <p:txBody>
          <a:bodyPr/>
          <a:lstStyle>
            <a:lvl1pPr>
              <a:defRPr>
                <a:solidFill>
                  <a:srgbClr val="5F5F5F"/>
                </a:solidFill>
              </a:defRPr>
            </a:lvl1pPr>
          </a:lstStyle>
          <a:p>
            <a:fld id="{D0F620B7-097F-D148-91D9-2DB76B7B877D}" type="datetime1">
              <a:t>3/15/2018</a:t>
            </a:fld>
            <a:endParaRPr/>
          </a:p>
        </p:txBody>
      </p:sp>
      <p:sp>
        <p:nvSpPr>
          <p:cNvPr id="6" name="Footer Placeholder 5"/>
          <p:cNvSpPr>
            <a:spLocks noGrp="1"/>
          </p:cNvSpPr>
          <p:nvPr>
            <p:ph type="ftr" sz="quarter" idx="11"/>
          </p:nvPr>
        </p:nvSpPr>
        <p:spPr/>
        <p:txBody>
          <a:bodyPr/>
          <a:lstStyle>
            <a:lvl1pPr>
              <a:defRPr>
                <a:solidFill>
                  <a:srgbClr val="5F5F5F"/>
                </a:solidFill>
              </a:defRPr>
            </a:lvl1pPr>
          </a:lstStyle>
          <a:p>
            <a:r>
              <a:rPr lang="en-US"/>
              <a:t>Confidential – Oracle Internal/Restricted/Highly Restricted</a:t>
            </a:r>
            <a:endParaRPr/>
          </a:p>
        </p:txBody>
      </p:sp>
      <p:sp>
        <p:nvSpPr>
          <p:cNvPr id="7" name="Slide Number Placeholder 6"/>
          <p:cNvSpPr>
            <a:spLocks noGrp="1"/>
          </p:cNvSpPr>
          <p:nvPr>
            <p:ph type="sldNum" sz="quarter" idx="12"/>
          </p:nvPr>
        </p:nvSpPr>
        <p:spPr/>
        <p:txBody>
          <a:bodyPr/>
          <a:lstStyle>
            <a:lvl1pPr>
              <a:defRPr>
                <a:solidFill>
                  <a:srgbClr val="5F5F5F"/>
                </a:solidFill>
              </a:defRPr>
            </a:lvl1pPr>
          </a:lstStyle>
          <a:p>
            <a:fld id="{C51EAA63-D034-42AE-91FA-B13B9518C7BE}" type="slidenum">
              <a:rPr/>
              <a:pPr/>
              <a:t>‹#›</a:t>
            </a:fld>
            <a:endParaRPr/>
          </a:p>
        </p:txBody>
      </p:sp>
      <p:sp>
        <p:nvSpPr>
          <p:cNvPr id="22" name="Text Placeholder 12"/>
          <p:cNvSpPr>
            <a:spLocks noGrp="1"/>
          </p:cNvSpPr>
          <p:nvPr>
            <p:ph type="body" sz="quarter" idx="13" hasCustomPrompt="1"/>
          </p:nvPr>
        </p:nvSpPr>
        <p:spPr>
          <a:xfrm>
            <a:off x="760412" y="2666999"/>
            <a:ext cx="5029200" cy="1960881"/>
          </a:xfrm>
        </p:spPr>
        <p:txBody>
          <a:bodyPr>
            <a:noAutofit/>
          </a:bodyPr>
          <a:lstStyle>
            <a:lvl1pPr marL="1588" indent="0">
              <a:spcBef>
                <a:spcPts val="0"/>
              </a:spcBef>
              <a:buFontTx/>
              <a:buNone/>
              <a:defRPr sz="28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text</a:t>
            </a:r>
          </a:p>
        </p:txBody>
      </p:sp>
      <p:sp>
        <p:nvSpPr>
          <p:cNvPr id="3" name="Title 2"/>
          <p:cNvSpPr>
            <a:spLocks noGrp="1"/>
          </p:cNvSpPr>
          <p:nvPr>
            <p:ph type="title" hasCustomPrompt="1"/>
          </p:nvPr>
        </p:nvSpPr>
        <p:spPr>
          <a:xfrm>
            <a:off x="760412" y="609600"/>
            <a:ext cx="5029200" cy="2044700"/>
          </a:xfrm>
        </p:spPr>
        <p:txBody>
          <a:bodyPr/>
          <a:lstStyle>
            <a:lvl1pPr>
              <a:defRPr sz="13800" b="1"/>
            </a:lvl1pPr>
          </a:lstStyle>
          <a:p>
            <a:r>
              <a:t>XX</a:t>
            </a:r>
          </a:p>
        </p:txBody>
      </p:sp>
      <p:pic>
        <p:nvPicPr>
          <p:cNvPr id="16" name="Picture 15" descr="Oracle logo in white on red staging background" title="Oracle red badge logo"/>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
        <p:nvSpPr>
          <p:cNvPr id="15" name="TextBox 14"/>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lang="en-US" sz="850" dirty="0">
                <a:solidFill>
                  <a:srgbClr val="58595B"/>
                </a:solidFill>
              </a:rPr>
              <a:t>Copyright © 2017, Oracle and/or its affiliates. All rights reserved.  |</a:t>
            </a:r>
          </a:p>
        </p:txBody>
      </p:sp>
    </p:spTree>
    <p:extLst>
      <p:ext uri="{BB962C8B-B14F-4D97-AF65-F5344CB8AC3E}">
        <p14:creationId xmlns:p14="http://schemas.microsoft.com/office/powerpoint/2010/main" val="13818175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reserve="1">
  <p:cSld name="Safe Harbor Front">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3A0D2F4-4279-D545-9F60-257F047C54E6}" type="datetime1">
              <a:t>3/15/2018</a:t>
            </a:fld>
            <a:endParaRPr/>
          </a:p>
        </p:txBody>
      </p:sp>
      <p:sp>
        <p:nvSpPr>
          <p:cNvPr id="3" name="Footer Placeholder 2"/>
          <p:cNvSpPr>
            <a:spLocks noGrp="1"/>
          </p:cNvSpPr>
          <p:nvPr>
            <p:ph type="ftr" sz="quarter" idx="11"/>
          </p:nvPr>
        </p:nvSpPr>
        <p:spPr/>
        <p:txBody>
          <a:bodyPr/>
          <a:lstStyle/>
          <a:p>
            <a:r>
              <a:rPr lang="en-US"/>
              <a:t>Confidential – Oracle Internal/Restricted/Highly Restricted</a:t>
            </a:r>
            <a:endParaRPr/>
          </a:p>
        </p:txBody>
      </p:sp>
      <p:sp>
        <p:nvSpPr>
          <p:cNvPr id="4" name="Slide Number Placeholder 3"/>
          <p:cNvSpPr>
            <a:spLocks noGrp="1"/>
          </p:cNvSpPr>
          <p:nvPr>
            <p:ph type="sldNum" sz="quarter" idx="12"/>
          </p:nvPr>
        </p:nvSpPr>
        <p:spPr/>
        <p:txBody>
          <a:bodyPr/>
          <a:lstStyle/>
          <a:p>
            <a:fld id="{C51EAA63-D034-42AE-91FA-B13B9518C7BE}" type="slidenum">
              <a:rPr/>
              <a:t>‹#›</a:t>
            </a:fld>
            <a:endParaRPr/>
          </a:p>
        </p:txBody>
      </p:sp>
      <p:sp>
        <p:nvSpPr>
          <p:cNvPr id="5" name="TextBox 4"/>
          <p:cNvSpPr txBox="1"/>
          <p:nvPr/>
        </p:nvSpPr>
        <p:spPr>
          <a:xfrm>
            <a:off x="531812" y="1371600"/>
            <a:ext cx="11125200" cy="889000"/>
          </a:xfrm>
          <a:prstGeom prst="rect">
            <a:avLst/>
          </a:prstGeom>
          <a:noFill/>
        </p:spPr>
        <p:txBody>
          <a:bodyPr wrap="none" lIns="0" tIns="0" rIns="0" bIns="0" rtlCol="0" anchor="b">
            <a:noAutofit/>
          </a:bodyPr>
          <a:lstStyle/>
          <a:p>
            <a:pPr>
              <a:lnSpc>
                <a:spcPct val="90000"/>
              </a:lnSpc>
            </a:pPr>
            <a:r>
              <a:rPr sz="3200">
                <a:latin typeface="+mj-lt"/>
              </a:rPr>
              <a:t>Safe Harbor</a:t>
            </a:r>
            <a:r>
              <a:rPr sz="3200" baseline="0">
                <a:latin typeface="+mj-lt"/>
              </a:rPr>
              <a:t> Statement</a:t>
            </a:r>
            <a:endParaRPr sz="3200">
              <a:latin typeface="+mj-lt"/>
            </a:endParaRPr>
          </a:p>
        </p:txBody>
      </p:sp>
      <p:sp>
        <p:nvSpPr>
          <p:cNvPr id="6" name="TextBox 5"/>
          <p:cNvSpPr txBox="1"/>
          <p:nvPr/>
        </p:nvSpPr>
        <p:spPr>
          <a:xfrm>
            <a:off x="531812" y="2514600"/>
            <a:ext cx="11125200" cy="2286000"/>
          </a:xfrm>
          <a:prstGeom prst="rect">
            <a:avLst/>
          </a:prstGeom>
          <a:noFill/>
        </p:spPr>
        <p:txBody>
          <a:bodyPr wrap="square" lIns="0" tIns="0" rIns="0" bIns="0" rtlCol="0" anchor="t">
            <a:noAutofit/>
          </a:bodyPr>
          <a:lstStyle/>
          <a:p>
            <a:pPr>
              <a:lnSpc>
                <a:spcPct val="90000"/>
              </a:lnSpc>
            </a:pPr>
            <a:r>
              <a:rPr sz="2400">
                <a:latin typeface="+mn-lt"/>
              </a:rPr>
              <a:t>The following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and timing of any features or functionality described for Oracle’s products remains at the sole discretion of Oracle.</a:t>
            </a:r>
          </a:p>
        </p:txBody>
      </p:sp>
    </p:spTree>
    <p:extLst>
      <p:ext uri="{BB962C8B-B14F-4D97-AF65-F5344CB8AC3E}">
        <p14:creationId xmlns:p14="http://schemas.microsoft.com/office/powerpoint/2010/main" val="2597889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type="blank" preserve="1">
  <p:cSld name="Safe Harbor Bac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098A985-6223-DD42-9E18-49B17F319CCA}" type="datetime1">
              <a:t>3/15/2018</a:t>
            </a:fld>
            <a:endParaRPr/>
          </a:p>
        </p:txBody>
      </p:sp>
      <p:sp>
        <p:nvSpPr>
          <p:cNvPr id="3" name="Footer Placeholder 2"/>
          <p:cNvSpPr>
            <a:spLocks noGrp="1"/>
          </p:cNvSpPr>
          <p:nvPr>
            <p:ph type="ftr" sz="quarter" idx="11"/>
          </p:nvPr>
        </p:nvSpPr>
        <p:spPr/>
        <p:txBody>
          <a:bodyPr/>
          <a:lstStyle/>
          <a:p>
            <a:r>
              <a:rPr lang="en-US"/>
              <a:t>Confidential – Oracle Internal/Restricted/Highly Restricted</a:t>
            </a:r>
            <a:endParaRPr/>
          </a:p>
        </p:txBody>
      </p:sp>
      <p:sp>
        <p:nvSpPr>
          <p:cNvPr id="4" name="Slide Number Placeholder 3"/>
          <p:cNvSpPr>
            <a:spLocks noGrp="1"/>
          </p:cNvSpPr>
          <p:nvPr>
            <p:ph type="sldNum" sz="quarter" idx="12"/>
          </p:nvPr>
        </p:nvSpPr>
        <p:spPr/>
        <p:txBody>
          <a:bodyPr/>
          <a:lstStyle/>
          <a:p>
            <a:fld id="{C51EAA63-D034-42AE-91FA-B13B9518C7BE}" type="slidenum">
              <a:rPr/>
              <a:t>‹#›</a:t>
            </a:fld>
            <a:endParaRPr/>
          </a:p>
        </p:txBody>
      </p:sp>
      <p:sp>
        <p:nvSpPr>
          <p:cNvPr id="5" name="TextBox 4"/>
          <p:cNvSpPr txBox="1"/>
          <p:nvPr/>
        </p:nvSpPr>
        <p:spPr>
          <a:xfrm>
            <a:off x="531812" y="1371600"/>
            <a:ext cx="11125200" cy="889000"/>
          </a:xfrm>
          <a:prstGeom prst="rect">
            <a:avLst/>
          </a:prstGeom>
          <a:noFill/>
        </p:spPr>
        <p:txBody>
          <a:bodyPr wrap="none" lIns="0" tIns="0" rIns="0" bIns="0" rtlCol="0" anchor="b">
            <a:noAutofit/>
          </a:bodyPr>
          <a:lstStyle/>
          <a:p>
            <a:pPr>
              <a:lnSpc>
                <a:spcPct val="90000"/>
              </a:lnSpc>
            </a:pPr>
            <a:r>
              <a:rPr sz="3200">
                <a:latin typeface="+mj-lt"/>
              </a:rPr>
              <a:t>Safe Harbor</a:t>
            </a:r>
            <a:r>
              <a:rPr sz="3200" baseline="0">
                <a:latin typeface="+mj-lt"/>
              </a:rPr>
              <a:t> Statement</a:t>
            </a:r>
            <a:endParaRPr sz="3200">
              <a:latin typeface="+mj-lt"/>
            </a:endParaRPr>
          </a:p>
        </p:txBody>
      </p:sp>
      <p:sp>
        <p:nvSpPr>
          <p:cNvPr id="6" name="TextBox 5"/>
          <p:cNvSpPr txBox="1"/>
          <p:nvPr/>
        </p:nvSpPr>
        <p:spPr>
          <a:xfrm>
            <a:off x="531812" y="2514600"/>
            <a:ext cx="11125200" cy="2286000"/>
          </a:xfrm>
          <a:prstGeom prst="rect">
            <a:avLst/>
          </a:prstGeom>
          <a:noFill/>
        </p:spPr>
        <p:txBody>
          <a:bodyPr wrap="square" lIns="0" tIns="0" rIns="0" bIns="0" rtlCol="0" anchor="t">
            <a:noAutofit/>
          </a:bodyPr>
          <a:lstStyle/>
          <a:p>
            <a:pPr>
              <a:lnSpc>
                <a:spcPct val="90000"/>
              </a:lnSpc>
            </a:pPr>
            <a:r>
              <a:rPr sz="2400">
                <a:latin typeface="+mn-lt"/>
              </a:rPr>
              <a:t>The preceding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and timing of any features or functionality described for Oracle’s products remains at the sole discretion of Oracle.</a:t>
            </a:r>
          </a:p>
        </p:txBody>
      </p:sp>
    </p:spTree>
    <p:extLst>
      <p:ext uri="{BB962C8B-B14F-4D97-AF65-F5344CB8AC3E}">
        <p14:creationId xmlns:p14="http://schemas.microsoft.com/office/powerpoint/2010/main" val="2358871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type="blank" preserve="1">
  <p:cSld name="Positioning Statement">
    <p:spTree>
      <p:nvGrpSpPr>
        <p:cNvPr id="1" name=""/>
        <p:cNvGrpSpPr/>
        <p:nvPr/>
      </p:nvGrpSpPr>
      <p:grpSpPr>
        <a:xfrm>
          <a:off x="0" y="0"/>
          <a:ext cx="0" cy="0"/>
          <a:chOff x="0" y="0"/>
          <a:chExt cx="0" cy="0"/>
        </a:xfrm>
      </p:grpSpPr>
      <p:pic>
        <p:nvPicPr>
          <p:cNvPr id="51" name="Picture 50" descr="&quot;Integrated Cloud Applications &amp; Platform Services&quot; tagline in red and black" title="Oracle corporate Tagline in colo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219916" y="1722238"/>
            <a:ext cx="7748992" cy="2950267"/>
          </a:xfrm>
          <a:prstGeom prst="rect">
            <a:avLst/>
          </a:prstGeom>
        </p:spPr>
      </p:pic>
      <p:sp>
        <p:nvSpPr>
          <p:cNvPr id="2" name="Date Placeholder 1"/>
          <p:cNvSpPr>
            <a:spLocks noGrp="1"/>
          </p:cNvSpPr>
          <p:nvPr>
            <p:ph type="dt" sz="half" idx="10"/>
          </p:nvPr>
        </p:nvSpPr>
        <p:spPr/>
        <p:txBody>
          <a:bodyPr/>
          <a:lstStyle/>
          <a:p>
            <a:fld id="{7D07F16A-7BA6-2440-AC0F-C75259CE99C6}" type="datetime1">
              <a:t>3/15/2018</a:t>
            </a:fld>
            <a:endParaRPr/>
          </a:p>
        </p:txBody>
      </p:sp>
      <p:sp>
        <p:nvSpPr>
          <p:cNvPr id="3" name="Footer Placeholder 2"/>
          <p:cNvSpPr>
            <a:spLocks noGrp="1"/>
          </p:cNvSpPr>
          <p:nvPr>
            <p:ph type="ftr" sz="quarter" idx="11"/>
          </p:nvPr>
        </p:nvSpPr>
        <p:spPr/>
        <p:txBody>
          <a:bodyPr/>
          <a:lstStyle/>
          <a:p>
            <a:r>
              <a:rPr lang="en-US"/>
              <a:t>Confidential – Oracle Internal/Restricted/Highly Restricted</a:t>
            </a:r>
            <a:endParaRPr/>
          </a:p>
        </p:txBody>
      </p:sp>
      <p:sp>
        <p:nvSpPr>
          <p:cNvPr id="4" name="Slide Number Placeholder 3"/>
          <p:cNvSpPr>
            <a:spLocks noGrp="1"/>
          </p:cNvSpPr>
          <p:nvPr>
            <p:ph type="sldNum" sz="quarter" idx="12"/>
          </p:nvPr>
        </p:nvSpPr>
        <p:spPr/>
        <p:txBody>
          <a:bodyPr/>
          <a:lstStyle/>
          <a:p>
            <a:fld id="{C51EAA63-D034-42AE-91FA-B13B9518C7BE}" type="slidenum">
              <a:rPr/>
              <a:t>‹#›</a:t>
            </a:fld>
            <a:endParaRPr/>
          </a:p>
        </p:txBody>
      </p:sp>
    </p:spTree>
    <p:extLst>
      <p:ext uri="{BB962C8B-B14F-4D97-AF65-F5344CB8AC3E}">
        <p14:creationId xmlns:p14="http://schemas.microsoft.com/office/powerpoint/2010/main" val="3709137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type="blank" preserve="1">
  <p:cSld name="Oracle logo">
    <p:bg bwMode="ltGray">
      <p:bgPr>
        <a:solidFill>
          <a:schemeClr val="accent1"/>
        </a:solidFill>
        <a:effectLst/>
      </p:bgPr>
    </p:bg>
    <p:spTree>
      <p:nvGrpSpPr>
        <p:cNvPr id="1" name=""/>
        <p:cNvGrpSpPr/>
        <p:nvPr/>
      </p:nvGrpSpPr>
      <p:grpSpPr>
        <a:xfrm>
          <a:off x="0" y="0"/>
          <a:ext cx="0" cy="0"/>
          <a:chOff x="0" y="0"/>
          <a:chExt cx="0" cy="0"/>
        </a:xfrm>
      </p:grpSpPr>
      <p:pic>
        <p:nvPicPr>
          <p:cNvPr id="12" name="Picture 1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3822128" y="2843826"/>
            <a:ext cx="4544568" cy="569547"/>
          </a:xfrm>
          <a:prstGeom prst="rect">
            <a:avLst/>
          </a:prstGeom>
        </p:spPr>
      </p:pic>
      <p:grpSp>
        <p:nvGrpSpPr>
          <p:cNvPr id="10" name="Group 9"/>
          <p:cNvGrpSpPr/>
          <p:nvPr/>
        </p:nvGrpSpPr>
        <p:grpSpPr>
          <a:xfrm>
            <a:off x="0" y="0"/>
            <a:ext cx="12189398" cy="6858000"/>
            <a:chOff x="0" y="0"/>
            <a:chExt cx="12189398" cy="6858000"/>
          </a:xfrm>
          <a:solidFill>
            <a:srgbClr val="D8E1E6"/>
          </a:solidFill>
        </p:grpSpPr>
        <p:sp>
          <p:nvSpPr>
            <p:cNvPr id="11" name="Rectangle 10"/>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3" name="Rectangle 12"/>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4" name="Rectangle 13"/>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5" name="Rectangle 14"/>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grpSp>
    </p:spTree>
    <p:extLst>
      <p:ext uri="{BB962C8B-B14F-4D97-AF65-F5344CB8AC3E}">
        <p14:creationId xmlns:p14="http://schemas.microsoft.com/office/powerpoint/2010/main" val="1065755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a:xfrm>
            <a:off x="531151" y="1524001"/>
            <a:ext cx="11126522" cy="44196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E163461E-F19F-0245-B8FB-B0739365A1E7}" type="datetime1">
              <a:t>3/15/2018</a:t>
            </a:fld>
            <a:endParaRPr/>
          </a:p>
        </p:txBody>
      </p:sp>
      <p:sp>
        <p:nvSpPr>
          <p:cNvPr id="5" name="Footer Placeholder 4"/>
          <p:cNvSpPr>
            <a:spLocks noGrp="1"/>
          </p:cNvSpPr>
          <p:nvPr>
            <p:ph type="ftr" sz="quarter" idx="11"/>
          </p:nvPr>
        </p:nvSpPr>
        <p:spPr/>
        <p:txBody>
          <a:bodyPr/>
          <a:lstStyle/>
          <a:p>
            <a:r>
              <a:rPr lang="en-US"/>
              <a:t>Confidential – Oracle Internal/Restricted/Highly Restricted</a:t>
            </a:r>
            <a:endParaRPr/>
          </a:p>
        </p:txBody>
      </p:sp>
      <p:sp>
        <p:nvSpPr>
          <p:cNvPr id="6" name="Slide Number Placeholder 5"/>
          <p:cNvSpPr>
            <a:spLocks noGrp="1"/>
          </p:cNvSpPr>
          <p:nvPr>
            <p:ph type="sldNum" sz="quarter" idx="12"/>
          </p:nvPr>
        </p:nvSpPr>
        <p:spPr/>
        <p:txBody>
          <a:bodyPr/>
          <a:lstStyle/>
          <a:p>
            <a:fld id="{D4EAF17A-378C-49D5-A479-C71FF9D7F1E7}" type="slidenum">
              <a:rPr/>
              <a:t>‹#›</a:t>
            </a:fld>
            <a:endParaRPr/>
          </a:p>
        </p:txBody>
      </p:sp>
    </p:spTree>
    <p:extLst>
      <p:ext uri="{BB962C8B-B14F-4D97-AF65-F5344CB8AC3E}">
        <p14:creationId xmlns:p14="http://schemas.microsoft.com/office/powerpoint/2010/main" val="3862187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285413" y="533400"/>
            <a:ext cx="1371600" cy="5410200"/>
          </a:xfrm>
        </p:spPr>
        <p:txBody>
          <a:bodyPr vert="eaVert"/>
          <a:lstStyle>
            <a:lvl1pPr>
              <a:defRPr/>
            </a:lvl1pPr>
          </a:lstStyle>
          <a:p>
            <a:r>
              <a:rPr lang="en-US"/>
              <a:t>Click to edit Master title style</a:t>
            </a:r>
            <a:endParaRPr/>
          </a:p>
        </p:txBody>
      </p:sp>
      <p:sp>
        <p:nvSpPr>
          <p:cNvPr id="3" name="Vertical Text Placeholder 2"/>
          <p:cNvSpPr>
            <a:spLocks noGrp="1"/>
          </p:cNvSpPr>
          <p:nvPr>
            <p:ph type="body" orient="vert" idx="1"/>
          </p:nvPr>
        </p:nvSpPr>
        <p:spPr>
          <a:xfrm>
            <a:off x="531813" y="533400"/>
            <a:ext cx="9524999" cy="54102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878C17B0-E879-3643-ACAE-3A5DA72F990D}" type="datetime1">
              <a:t>3/15/2018</a:t>
            </a:fld>
            <a:endParaRPr/>
          </a:p>
        </p:txBody>
      </p:sp>
      <p:sp>
        <p:nvSpPr>
          <p:cNvPr id="5" name="Footer Placeholder 4"/>
          <p:cNvSpPr>
            <a:spLocks noGrp="1"/>
          </p:cNvSpPr>
          <p:nvPr>
            <p:ph type="ftr" sz="quarter" idx="11"/>
          </p:nvPr>
        </p:nvSpPr>
        <p:spPr/>
        <p:txBody>
          <a:bodyPr/>
          <a:lstStyle/>
          <a:p>
            <a:r>
              <a:rPr lang="en-US"/>
              <a:t>Confidential – Oracle Internal/Restricted/Highly Restricted</a:t>
            </a:r>
            <a:endParaRPr/>
          </a:p>
        </p:txBody>
      </p:sp>
      <p:sp>
        <p:nvSpPr>
          <p:cNvPr id="6" name="Slide Number Placeholder 5"/>
          <p:cNvSpPr>
            <a:spLocks noGrp="1"/>
          </p:cNvSpPr>
          <p:nvPr>
            <p:ph type="sldNum" sz="quarter" idx="12"/>
          </p:nvPr>
        </p:nvSpPr>
        <p:spPr/>
        <p:txBody>
          <a:bodyPr/>
          <a:lstStyle/>
          <a:p>
            <a:fld id="{C51EAA63-D034-42AE-91FA-B13B9518C7BE}" type="slidenum">
              <a:rPr/>
              <a:t>‹#›</a:t>
            </a:fld>
            <a:endParaRPr/>
          </a:p>
        </p:txBody>
      </p:sp>
    </p:spTree>
    <p:extLst>
      <p:ext uri="{BB962C8B-B14F-4D97-AF65-F5344CB8AC3E}">
        <p14:creationId xmlns:p14="http://schemas.microsoft.com/office/powerpoint/2010/main" val="2173454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p:cSld name="Title Slide with Picture">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lvl1pPr>
              <a:defRPr>
                <a:solidFill>
                  <a:schemeClr val="tx1">
                    <a:alpha val="0"/>
                  </a:schemeClr>
                </a:solidFill>
              </a:defRPr>
            </a:lvl1pPr>
          </a:lstStyle>
          <a:p>
            <a:fld id="{C51EAA63-D034-42AE-91FA-B13B9518C7BE}" type="slidenum">
              <a:rPr/>
              <a:pPr/>
              <a:t>‹#›</a:t>
            </a:fld>
            <a:endParaRPr/>
          </a:p>
        </p:txBody>
      </p:sp>
      <p:sp>
        <p:nvSpPr>
          <p:cNvPr id="6" name="Rectangle 5" descr="Full slide 4-color photo can be inserted here" title="Title Slide with Picture"/>
          <p:cNvSpPr/>
          <p:nvPr/>
        </p:nvSpPr>
        <p:spPr bwMode="hidden">
          <a:xfrm>
            <a:off x="0" y="451"/>
            <a:ext cx="12188825" cy="6858000"/>
          </a:xfrm>
          <a:prstGeom prst="rect">
            <a:avLst/>
          </a:prstGeom>
          <a:solidFill>
            <a:srgbClr val="493728">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3" name="Date Placeholder 2"/>
          <p:cNvSpPr>
            <a:spLocks noGrp="1"/>
          </p:cNvSpPr>
          <p:nvPr>
            <p:ph type="dt" sz="half" idx="10"/>
          </p:nvPr>
        </p:nvSpPr>
        <p:spPr/>
        <p:txBody>
          <a:bodyPr/>
          <a:lstStyle>
            <a:lvl1pPr>
              <a:defRPr>
                <a:solidFill>
                  <a:schemeClr val="tx1"/>
                </a:solidFill>
              </a:defRPr>
            </a:lvl1pPr>
          </a:lstStyle>
          <a:p>
            <a:fld id="{12C55C7B-5E5C-D447-9BFF-07422F49C101}" type="datetime1">
              <a:t>3/15/2018</a:t>
            </a:fld>
            <a:endParaRPr/>
          </a:p>
        </p:txBody>
      </p:sp>
      <p:sp>
        <p:nvSpPr>
          <p:cNvPr id="4" name="Footer Placeholder 3"/>
          <p:cNvSpPr>
            <a:spLocks noGrp="1"/>
          </p:cNvSpPr>
          <p:nvPr>
            <p:ph type="ftr" sz="quarter" idx="11"/>
          </p:nvPr>
        </p:nvSpPr>
        <p:spPr/>
        <p:txBody>
          <a:bodyPr/>
          <a:lstStyle>
            <a:lvl1pPr>
              <a:defRPr>
                <a:solidFill>
                  <a:schemeClr val="tx1"/>
                </a:solidFill>
              </a:defRPr>
            </a:lvl1pPr>
          </a:lstStyle>
          <a:p>
            <a:r>
              <a:rPr lang="en-US"/>
              <a:t>Confidential – Oracle Internal/Restricted/Highly Restricted</a:t>
            </a:r>
            <a:endParaRPr/>
          </a:p>
        </p:txBody>
      </p:sp>
      <p:pic>
        <p:nvPicPr>
          <p:cNvPr id="8" name="Picture 7" descr="Oracle logo in white on red staging background" title="Oracle red badge logo"/>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
        <p:nvSpPr>
          <p:cNvPr id="9" name="Title 8"/>
          <p:cNvSpPr>
            <a:spLocks noGrp="1"/>
          </p:cNvSpPr>
          <p:nvPr>
            <p:ph type="title"/>
          </p:nvPr>
        </p:nvSpPr>
        <p:spPr>
          <a:xfrm>
            <a:off x="531814" y="739775"/>
            <a:ext cx="9601200" cy="1470025"/>
          </a:xfrm>
        </p:spPr>
        <p:txBody>
          <a:bodyPr/>
          <a:lstStyle>
            <a:lvl1pPr>
              <a:defRPr sz="4800"/>
            </a:lvl1pPr>
          </a:lstStyle>
          <a:p>
            <a:r>
              <a:rPr lang="en-US"/>
              <a:t>Click to edit Master title style</a:t>
            </a:r>
            <a:endParaRPr/>
          </a:p>
        </p:txBody>
      </p:sp>
      <p:sp>
        <p:nvSpPr>
          <p:cNvPr id="12" name="Text Placeholder 10"/>
          <p:cNvSpPr>
            <a:spLocks noGrp="1"/>
          </p:cNvSpPr>
          <p:nvPr>
            <p:ph type="body" sz="quarter" idx="14" hasCustomPrompt="1"/>
          </p:nvPr>
        </p:nvSpPr>
        <p:spPr>
          <a:xfrm>
            <a:off x="531814" y="3429451"/>
            <a:ext cx="9601200" cy="2514149"/>
          </a:xfrm>
        </p:spPr>
        <p:txBody>
          <a:bodyPr/>
          <a:lstStyle>
            <a:lvl1pPr marL="0" indent="0">
              <a:spcBef>
                <a:spcPts val="0"/>
              </a:spcBef>
              <a:buNone/>
              <a:defRPr sz="2400" b="0"/>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t>Click to add presenter’s name, title, division/business unit/organization and date</a:t>
            </a:r>
          </a:p>
        </p:txBody>
      </p:sp>
      <p:sp>
        <p:nvSpPr>
          <p:cNvPr id="13" name="Text Placeholder 10"/>
          <p:cNvSpPr>
            <a:spLocks noGrp="1"/>
          </p:cNvSpPr>
          <p:nvPr>
            <p:ph type="body" sz="quarter" idx="15" hasCustomPrompt="1"/>
          </p:nvPr>
        </p:nvSpPr>
        <p:spPr>
          <a:xfrm>
            <a:off x="531762" y="2286000"/>
            <a:ext cx="9601200" cy="914400"/>
          </a:xfrm>
        </p:spPr>
        <p:txBody>
          <a:bodyPr/>
          <a:lstStyle>
            <a:lvl1pPr marL="0" indent="0">
              <a:spcBef>
                <a:spcPts val="0"/>
              </a:spcBef>
              <a:buNone/>
              <a:defRPr sz="2400" b="1"/>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t>Click to add subtitle</a:t>
            </a:r>
          </a:p>
        </p:txBody>
      </p:sp>
      <p:sp>
        <p:nvSpPr>
          <p:cNvPr id="11" name="TextBox 10"/>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lang="en-US" sz="850" dirty="0">
                <a:solidFill>
                  <a:schemeClr val="tx1"/>
                </a:solidFill>
              </a:rPr>
              <a:t>Copyright © 2017, Oracle and/or its affiliates. All rights reserved.  |</a:t>
            </a:r>
          </a:p>
        </p:txBody>
      </p:sp>
    </p:spTree>
    <p:extLst>
      <p:ext uri="{BB962C8B-B14F-4D97-AF65-F5344CB8AC3E}">
        <p14:creationId xmlns:p14="http://schemas.microsoft.com/office/powerpoint/2010/main" val="32385430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3_Title-Only">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295FF18-4162-40B6-B16E-D96720284DCB}"/>
              </a:ext>
            </a:extLst>
          </p:cNvPr>
          <p:cNvSpPr/>
          <p:nvPr userDrawn="1"/>
        </p:nvSpPr>
        <p:spPr bwMode="gray">
          <a:xfrm>
            <a:off x="-1" y="-15238"/>
            <a:ext cx="12192001" cy="6873238"/>
          </a:xfrm>
          <a:prstGeom prst="rect">
            <a:avLst/>
          </a:prstGeom>
          <a:solidFill>
            <a:schemeClr val="bg1"/>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ndParaRPr>
          </a:p>
        </p:txBody>
      </p:sp>
      <p:sp>
        <p:nvSpPr>
          <p:cNvPr id="16" name="Text Placeholder 7">
            <a:extLst>
              <a:ext uri="{FF2B5EF4-FFF2-40B4-BE49-F238E27FC236}">
                <a16:creationId xmlns:a16="http://schemas.microsoft.com/office/drawing/2014/main" id="{A9AF2C24-0230-496E-838E-575DE03FCCEE}"/>
              </a:ext>
            </a:extLst>
          </p:cNvPr>
          <p:cNvSpPr>
            <a:spLocks noGrp="1"/>
          </p:cNvSpPr>
          <p:nvPr>
            <p:ph type="body" sz="quarter" idx="14" hasCustomPrompt="1"/>
          </p:nvPr>
        </p:nvSpPr>
        <p:spPr>
          <a:xfrm>
            <a:off x="539877" y="1125367"/>
            <a:ext cx="2298573" cy="193899"/>
          </a:xfrm>
        </p:spPr>
        <p:txBody>
          <a:bodyPr>
            <a:spAutoFit/>
          </a:bodyPr>
          <a:lstStyle>
            <a:lvl1pPr marL="1588" indent="0">
              <a:spcBef>
                <a:spcPts val="2400"/>
              </a:spcBef>
              <a:buNone/>
              <a:defRPr sz="1400"/>
            </a:lvl1pPr>
            <a:lvl2pPr marL="1588" indent="0">
              <a:spcBef>
                <a:spcPts val="2400"/>
              </a:spcBef>
              <a:buNone/>
              <a:defRPr sz="2400"/>
            </a:lvl2pPr>
            <a:lvl3pPr marL="1588" indent="0">
              <a:spcBef>
                <a:spcPts val="2400"/>
              </a:spcBef>
              <a:buNone/>
              <a:defRPr sz="1800"/>
            </a:lvl3pPr>
            <a:lvl4pPr marL="1588" indent="0">
              <a:spcBef>
                <a:spcPts val="2400"/>
              </a:spcBef>
              <a:buNone/>
              <a:defRPr sz="1400"/>
            </a:lvl4pPr>
            <a:lvl5pPr marL="1588" indent="0">
              <a:spcBef>
                <a:spcPts val="2400"/>
              </a:spcBef>
              <a:buNone/>
              <a:defRPr sz="1100"/>
            </a:lvl5pPr>
            <a:lvl6pPr marL="1588" indent="0">
              <a:spcBef>
                <a:spcPts val="2400"/>
              </a:spcBef>
              <a:buNone/>
              <a:defRPr sz="2800"/>
            </a:lvl6pPr>
            <a:lvl7pPr marL="1588" indent="0">
              <a:spcBef>
                <a:spcPts val="2400"/>
              </a:spcBef>
              <a:buNone/>
              <a:defRPr sz="2800"/>
            </a:lvl7pPr>
            <a:lvl8pPr marL="1588" indent="0">
              <a:spcBef>
                <a:spcPts val="2400"/>
              </a:spcBef>
              <a:buNone/>
              <a:defRPr sz="2800"/>
            </a:lvl8pPr>
            <a:lvl9pPr marL="1588" indent="0">
              <a:spcBef>
                <a:spcPts val="2400"/>
              </a:spcBef>
              <a:buNone/>
              <a:defRPr sz="2800"/>
            </a:lvl9pPr>
          </a:lstStyle>
          <a:p>
            <a:pPr lvl="0"/>
            <a:r>
              <a:rPr lang="en-US" dirty="0"/>
              <a:t>Edit default size text (14 </a:t>
            </a:r>
            <a:r>
              <a:rPr lang="en-US" dirty="0" err="1"/>
              <a:t>pt</a:t>
            </a:r>
            <a:r>
              <a:rPr lang="en-US" dirty="0"/>
              <a:t>)</a:t>
            </a:r>
          </a:p>
        </p:txBody>
      </p:sp>
    </p:spTree>
    <p:extLst>
      <p:ext uri="{BB962C8B-B14F-4D97-AF65-F5344CB8AC3E}">
        <p14:creationId xmlns:p14="http://schemas.microsoft.com/office/powerpoint/2010/main" val="1438306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Only">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295FF18-4162-40B6-B16E-D96720284DCB}"/>
              </a:ext>
            </a:extLst>
          </p:cNvPr>
          <p:cNvSpPr/>
          <p:nvPr userDrawn="1"/>
        </p:nvSpPr>
        <p:spPr bwMode="gray">
          <a:xfrm>
            <a:off x="-1" y="-15238"/>
            <a:ext cx="12192001" cy="6873238"/>
          </a:xfrm>
          <a:prstGeom prst="rect">
            <a:avLst/>
          </a:prstGeom>
          <a:solidFill>
            <a:schemeClr val="bg1"/>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ndParaRPr>
          </a:p>
        </p:txBody>
      </p:sp>
      <p:sp>
        <p:nvSpPr>
          <p:cNvPr id="4" name="Footer Placeholder 3"/>
          <p:cNvSpPr>
            <a:spLocks noGrp="1"/>
          </p:cNvSpPr>
          <p:nvPr>
            <p:ph type="ftr" sz="quarter" idx="11"/>
          </p:nvPr>
        </p:nvSpPr>
        <p:spPr/>
        <p:txBody>
          <a:bodyPr/>
          <a:lstStyle/>
          <a:p>
            <a:r>
              <a:rPr lang="en-US"/>
              <a:t>Confidential – Oracle Internal/Restricted/Highly Restricted</a:t>
            </a:r>
            <a:endParaRPr/>
          </a:p>
        </p:txBody>
      </p:sp>
      <p:sp>
        <p:nvSpPr>
          <p:cNvPr id="5" name="Slide Number Placeholder 4"/>
          <p:cNvSpPr>
            <a:spLocks noGrp="1"/>
          </p:cNvSpPr>
          <p:nvPr>
            <p:ph type="sldNum" sz="quarter" idx="12"/>
          </p:nvPr>
        </p:nvSpPr>
        <p:spPr/>
        <p:txBody>
          <a:bodyPr/>
          <a:lstStyle/>
          <a:p>
            <a:fld id="{C51EAA63-D034-42AE-91FA-B13B9518C7BE}" type="slidenum">
              <a:rPr/>
              <a:t>‹#›</a:t>
            </a:fld>
            <a:endParaRPr/>
          </a:p>
        </p:txBody>
      </p:sp>
      <p:sp>
        <p:nvSpPr>
          <p:cNvPr id="6" name="Rectangle 5">
            <a:extLst>
              <a:ext uri="{FF2B5EF4-FFF2-40B4-BE49-F238E27FC236}">
                <a16:creationId xmlns:a16="http://schemas.microsoft.com/office/drawing/2014/main" id="{8B21D883-DBDA-4F92-949E-B1A624881E39}"/>
              </a:ext>
            </a:extLst>
          </p:cNvPr>
          <p:cNvSpPr/>
          <p:nvPr userDrawn="1"/>
        </p:nvSpPr>
        <p:spPr>
          <a:xfrm>
            <a:off x="0" y="-30137"/>
            <a:ext cx="12192001" cy="94737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55A93681-F492-43A5-95CF-168B4B3436E9}"/>
              </a:ext>
            </a:extLst>
          </p:cNvPr>
          <p:cNvSpPr/>
          <p:nvPr userDrawn="1"/>
        </p:nvSpPr>
        <p:spPr>
          <a:xfrm>
            <a:off x="-1" y="937847"/>
            <a:ext cx="12192001" cy="698548"/>
          </a:xfrm>
          <a:prstGeom prst="rect">
            <a:avLst/>
          </a:prstGeom>
          <a:solidFill>
            <a:schemeClr val="bg1"/>
          </a:solidFill>
          <a:ln>
            <a:noFill/>
          </a:ln>
          <a:effectLst>
            <a:outerShdw blurRad="889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Oracle logo in white on red staging background" title="Oracle red badge logo">
            <a:extLst>
              <a:ext uri="{FF2B5EF4-FFF2-40B4-BE49-F238E27FC236}">
                <a16:creationId xmlns:a16="http://schemas.microsoft.com/office/drawing/2014/main" id="{4F17650A-2542-4CA2-B19E-CE995ED3083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39877" y="6263640"/>
            <a:ext cx="1625138" cy="594360"/>
          </a:xfrm>
          <a:prstGeom prst="rect">
            <a:avLst/>
          </a:prstGeom>
        </p:spPr>
      </p:pic>
      <p:sp>
        <p:nvSpPr>
          <p:cNvPr id="15" name="Text Placeholder 12">
            <a:extLst>
              <a:ext uri="{FF2B5EF4-FFF2-40B4-BE49-F238E27FC236}">
                <a16:creationId xmlns:a16="http://schemas.microsoft.com/office/drawing/2014/main" id="{C443F2D9-13A3-4929-88B4-3AFD78502561}"/>
              </a:ext>
            </a:extLst>
          </p:cNvPr>
          <p:cNvSpPr>
            <a:spLocks noGrp="1"/>
          </p:cNvSpPr>
          <p:nvPr>
            <p:ph type="body" sz="quarter" idx="13" hasCustomPrompt="1"/>
          </p:nvPr>
        </p:nvSpPr>
        <p:spPr>
          <a:xfrm>
            <a:off x="9094789" y="1148621"/>
            <a:ext cx="2773361" cy="276999"/>
          </a:xfrm>
        </p:spPr>
        <p:txBody>
          <a:bodyPr anchor="ctr">
            <a:spAutoFit/>
          </a:bodyPr>
          <a:lstStyle>
            <a:lvl1pPr marL="1588" indent="0" algn="r">
              <a:spcBef>
                <a:spcPts val="0"/>
              </a:spcBef>
              <a:buFontTx/>
              <a:buNone/>
              <a:defRPr sz="2000" b="0" baseline="0">
                <a:solidFill>
                  <a:schemeClr val="accent1"/>
                </a:solidFill>
                <a:latin typeface="Segoe UI Light" panose="020B0502040204020203" pitchFamily="34" charset="0"/>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lang="en-US" dirty="0"/>
              <a:t>Click to edit Subtitle</a:t>
            </a:r>
            <a:endParaRPr dirty="0"/>
          </a:p>
        </p:txBody>
      </p:sp>
      <p:sp>
        <p:nvSpPr>
          <p:cNvPr id="19" name="Text Placeholder 3">
            <a:extLst>
              <a:ext uri="{FF2B5EF4-FFF2-40B4-BE49-F238E27FC236}">
                <a16:creationId xmlns:a16="http://schemas.microsoft.com/office/drawing/2014/main" id="{2B118F0A-81CD-42BC-A6E7-1BF83E4DB1EB}"/>
              </a:ext>
            </a:extLst>
          </p:cNvPr>
          <p:cNvSpPr>
            <a:spLocks noGrp="1"/>
          </p:cNvSpPr>
          <p:nvPr>
            <p:ph type="body" sz="half" idx="2" hasCustomPrompt="1"/>
          </p:nvPr>
        </p:nvSpPr>
        <p:spPr>
          <a:xfrm>
            <a:off x="9132887" y="230878"/>
            <a:ext cx="2735264" cy="443198"/>
          </a:xfrm>
        </p:spPr>
        <p:txBody>
          <a:bodyPr anchor="ctr">
            <a:spAutoFit/>
          </a:bodyPr>
          <a:lstStyle>
            <a:lvl1pPr marL="0" indent="0" algn="r">
              <a:spcBef>
                <a:spcPts val="0"/>
              </a:spcBef>
              <a:buClr>
                <a:schemeClr val="tx1"/>
              </a:buClr>
              <a:buFont typeface="Arial" panose="020B0604020202020204" pitchFamily="34" charset="0"/>
              <a:buNone/>
              <a:defRPr sz="3200">
                <a:solidFill>
                  <a:schemeClr val="bg1"/>
                </a:solidFill>
                <a:latin typeface="Segoe UI Light" panose="020B0502040204020203"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Add Category</a:t>
            </a:r>
            <a:endParaRPr dirty="0"/>
          </a:p>
        </p:txBody>
      </p:sp>
      <p:sp>
        <p:nvSpPr>
          <p:cNvPr id="22" name="Flowchart: Process 4">
            <a:extLst>
              <a:ext uri="{FF2B5EF4-FFF2-40B4-BE49-F238E27FC236}">
                <a16:creationId xmlns:a16="http://schemas.microsoft.com/office/drawing/2014/main" id="{30029DE6-D2CC-48C8-8B93-3CFDB22E9496}"/>
              </a:ext>
            </a:extLst>
          </p:cNvPr>
          <p:cNvSpPr/>
          <p:nvPr userDrawn="1"/>
        </p:nvSpPr>
        <p:spPr>
          <a:xfrm>
            <a:off x="0" y="-25177"/>
            <a:ext cx="5307496" cy="80043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7296 w 10000"/>
              <a:gd name="connsiteY2" fmla="*/ 10000 h 10000"/>
              <a:gd name="connsiteX3" fmla="*/ 0 w 10000"/>
              <a:gd name="connsiteY3" fmla="*/ 10000 h 10000"/>
              <a:gd name="connsiteX4" fmla="*/ 0 w 10000"/>
              <a:gd name="connsiteY4" fmla="*/ 0 h 10000"/>
              <a:gd name="connsiteX0" fmla="*/ 0 w 10000"/>
              <a:gd name="connsiteY0" fmla="*/ 0 h 10148"/>
              <a:gd name="connsiteX1" fmla="*/ 10000 w 10000"/>
              <a:gd name="connsiteY1" fmla="*/ 0 h 10148"/>
              <a:gd name="connsiteX2" fmla="*/ 8819 w 10000"/>
              <a:gd name="connsiteY2" fmla="*/ 10148 h 10148"/>
              <a:gd name="connsiteX3" fmla="*/ 0 w 10000"/>
              <a:gd name="connsiteY3" fmla="*/ 10000 h 10148"/>
              <a:gd name="connsiteX4" fmla="*/ 0 w 10000"/>
              <a:gd name="connsiteY4" fmla="*/ 0 h 10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148">
                <a:moveTo>
                  <a:pt x="0" y="0"/>
                </a:moveTo>
                <a:lnTo>
                  <a:pt x="10000" y="0"/>
                </a:lnTo>
                <a:lnTo>
                  <a:pt x="8819" y="10148"/>
                </a:lnTo>
                <a:lnTo>
                  <a:pt x="0" y="10000"/>
                </a:lnTo>
                <a:lnTo>
                  <a:pt x="0" y="0"/>
                </a:lnTo>
                <a:close/>
              </a:path>
            </a:pathLst>
          </a:custGeom>
          <a:solidFill>
            <a:sysClr val="windowText" lastClr="000000">
              <a:alpha val="4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23" name="Picture 22">
            <a:extLst>
              <a:ext uri="{FF2B5EF4-FFF2-40B4-BE49-F238E27FC236}">
                <a16:creationId xmlns:a16="http://schemas.microsoft.com/office/drawing/2014/main" id="{B81D08F9-E307-4689-982C-ACD477ECB1E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r="76933"/>
          <a:stretch/>
        </p:blipFill>
        <p:spPr>
          <a:xfrm>
            <a:off x="-30279" y="-141604"/>
            <a:ext cx="878332" cy="1035271"/>
          </a:xfrm>
          <a:prstGeom prst="rect">
            <a:avLst/>
          </a:prstGeom>
        </p:spPr>
      </p:pic>
      <p:sp>
        <p:nvSpPr>
          <p:cNvPr id="24" name="Title 6">
            <a:extLst>
              <a:ext uri="{FF2B5EF4-FFF2-40B4-BE49-F238E27FC236}">
                <a16:creationId xmlns:a16="http://schemas.microsoft.com/office/drawing/2014/main" id="{ECE9849C-CAC2-4ABF-8F92-F353B603BAD0}"/>
              </a:ext>
            </a:extLst>
          </p:cNvPr>
          <p:cNvSpPr>
            <a:spLocks noGrp="1"/>
          </p:cNvSpPr>
          <p:nvPr>
            <p:ph type="title" hasCustomPrompt="1"/>
          </p:nvPr>
        </p:nvSpPr>
        <p:spPr>
          <a:xfrm>
            <a:off x="840683" y="199459"/>
            <a:ext cx="3576059" cy="344710"/>
          </a:xfrm>
        </p:spPr>
        <p:txBody>
          <a:bodyPr wrap="square" anchor="ctr">
            <a:spAutoFit/>
          </a:bodyPr>
          <a:lstStyle>
            <a:lvl1pPr>
              <a:defRPr sz="2800">
                <a:solidFill>
                  <a:schemeClr val="bg1"/>
                </a:solidFill>
                <a:latin typeface="Segoe UI Light" panose="020B0502040204020203" pitchFamily="34" charset="0"/>
              </a:defRPr>
            </a:lvl1pPr>
          </a:lstStyle>
          <a:p>
            <a:r>
              <a:rPr lang="en-US" dirty="0"/>
              <a:t>Click to edit Title</a:t>
            </a:r>
            <a:endParaRPr dirty="0"/>
          </a:p>
        </p:txBody>
      </p:sp>
    </p:spTree>
    <p:extLst>
      <p:ext uri="{BB962C8B-B14F-4D97-AF65-F5344CB8AC3E}">
        <p14:creationId xmlns:p14="http://schemas.microsoft.com/office/powerpoint/2010/main" val="1648049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2_Title-Only">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295FF18-4162-40B6-B16E-D96720284DCB}"/>
              </a:ext>
            </a:extLst>
          </p:cNvPr>
          <p:cNvSpPr/>
          <p:nvPr userDrawn="1"/>
        </p:nvSpPr>
        <p:spPr bwMode="gray">
          <a:xfrm>
            <a:off x="-1" y="-15238"/>
            <a:ext cx="12192001" cy="6873238"/>
          </a:xfrm>
          <a:prstGeom prst="rect">
            <a:avLst/>
          </a:prstGeom>
          <a:solidFill>
            <a:schemeClr val="bg1"/>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ndParaRPr>
          </a:p>
        </p:txBody>
      </p:sp>
      <p:sp>
        <p:nvSpPr>
          <p:cNvPr id="4" name="Footer Placeholder 3"/>
          <p:cNvSpPr>
            <a:spLocks noGrp="1"/>
          </p:cNvSpPr>
          <p:nvPr>
            <p:ph type="ftr" sz="quarter" idx="11"/>
          </p:nvPr>
        </p:nvSpPr>
        <p:spPr/>
        <p:txBody>
          <a:bodyPr/>
          <a:lstStyle/>
          <a:p>
            <a:r>
              <a:rPr lang="en-US"/>
              <a:t>Confidential – Oracle Internal/Restricted/Highly Restricted</a:t>
            </a:r>
            <a:endParaRPr/>
          </a:p>
        </p:txBody>
      </p:sp>
      <p:sp>
        <p:nvSpPr>
          <p:cNvPr id="5" name="Slide Number Placeholder 4"/>
          <p:cNvSpPr>
            <a:spLocks noGrp="1"/>
          </p:cNvSpPr>
          <p:nvPr>
            <p:ph type="sldNum" sz="quarter" idx="12"/>
          </p:nvPr>
        </p:nvSpPr>
        <p:spPr/>
        <p:txBody>
          <a:bodyPr/>
          <a:lstStyle/>
          <a:p>
            <a:fld id="{C51EAA63-D034-42AE-91FA-B13B9518C7BE}" type="slidenum">
              <a:rPr/>
              <a:t>‹#›</a:t>
            </a:fld>
            <a:endParaRPr/>
          </a:p>
        </p:txBody>
      </p:sp>
      <p:sp>
        <p:nvSpPr>
          <p:cNvPr id="6" name="Rectangle 5">
            <a:extLst>
              <a:ext uri="{FF2B5EF4-FFF2-40B4-BE49-F238E27FC236}">
                <a16:creationId xmlns:a16="http://schemas.microsoft.com/office/drawing/2014/main" id="{8B21D883-DBDA-4F92-949E-B1A624881E39}"/>
              </a:ext>
            </a:extLst>
          </p:cNvPr>
          <p:cNvSpPr/>
          <p:nvPr userDrawn="1"/>
        </p:nvSpPr>
        <p:spPr>
          <a:xfrm>
            <a:off x="0" y="-30137"/>
            <a:ext cx="12192001" cy="94737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55A93681-F492-43A5-95CF-168B4B3436E9}"/>
              </a:ext>
            </a:extLst>
          </p:cNvPr>
          <p:cNvSpPr/>
          <p:nvPr userDrawn="1"/>
        </p:nvSpPr>
        <p:spPr>
          <a:xfrm>
            <a:off x="-1" y="937847"/>
            <a:ext cx="12192001" cy="698548"/>
          </a:xfrm>
          <a:prstGeom prst="rect">
            <a:avLst/>
          </a:prstGeom>
          <a:solidFill>
            <a:schemeClr val="bg1"/>
          </a:solidFill>
          <a:ln>
            <a:noFill/>
          </a:ln>
          <a:effectLst>
            <a:outerShdw blurRad="889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Oracle logo in white on red staging background" title="Oracle red badge logo">
            <a:extLst>
              <a:ext uri="{FF2B5EF4-FFF2-40B4-BE49-F238E27FC236}">
                <a16:creationId xmlns:a16="http://schemas.microsoft.com/office/drawing/2014/main" id="{4F17650A-2542-4CA2-B19E-CE995ED3083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39877" y="6263640"/>
            <a:ext cx="1625138" cy="594360"/>
          </a:xfrm>
          <a:prstGeom prst="rect">
            <a:avLst/>
          </a:prstGeom>
        </p:spPr>
      </p:pic>
      <p:sp>
        <p:nvSpPr>
          <p:cNvPr id="15" name="Text Placeholder 12">
            <a:extLst>
              <a:ext uri="{FF2B5EF4-FFF2-40B4-BE49-F238E27FC236}">
                <a16:creationId xmlns:a16="http://schemas.microsoft.com/office/drawing/2014/main" id="{C443F2D9-13A3-4929-88B4-3AFD78502561}"/>
              </a:ext>
            </a:extLst>
          </p:cNvPr>
          <p:cNvSpPr>
            <a:spLocks noGrp="1"/>
          </p:cNvSpPr>
          <p:nvPr>
            <p:ph type="body" sz="quarter" idx="13" hasCustomPrompt="1"/>
          </p:nvPr>
        </p:nvSpPr>
        <p:spPr>
          <a:xfrm>
            <a:off x="9094789" y="1148621"/>
            <a:ext cx="2773361" cy="276999"/>
          </a:xfrm>
        </p:spPr>
        <p:txBody>
          <a:bodyPr anchor="ctr">
            <a:spAutoFit/>
          </a:bodyPr>
          <a:lstStyle>
            <a:lvl1pPr marL="1588" indent="0" algn="r">
              <a:spcBef>
                <a:spcPts val="0"/>
              </a:spcBef>
              <a:buFontTx/>
              <a:buNone/>
              <a:defRPr sz="2000" b="0" baseline="0">
                <a:solidFill>
                  <a:schemeClr val="accent1"/>
                </a:solidFill>
                <a:latin typeface="Segoe UI Light" panose="020B0502040204020203" pitchFamily="34" charset="0"/>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lang="en-US" dirty="0"/>
              <a:t>Click to edit Subtitle</a:t>
            </a:r>
            <a:endParaRPr dirty="0"/>
          </a:p>
        </p:txBody>
      </p:sp>
      <p:sp>
        <p:nvSpPr>
          <p:cNvPr id="19" name="Text Placeholder 3">
            <a:extLst>
              <a:ext uri="{FF2B5EF4-FFF2-40B4-BE49-F238E27FC236}">
                <a16:creationId xmlns:a16="http://schemas.microsoft.com/office/drawing/2014/main" id="{2B118F0A-81CD-42BC-A6E7-1BF83E4DB1EB}"/>
              </a:ext>
            </a:extLst>
          </p:cNvPr>
          <p:cNvSpPr>
            <a:spLocks noGrp="1"/>
          </p:cNvSpPr>
          <p:nvPr>
            <p:ph type="body" sz="half" idx="2" hasCustomPrompt="1"/>
          </p:nvPr>
        </p:nvSpPr>
        <p:spPr>
          <a:xfrm>
            <a:off x="9132887" y="230878"/>
            <a:ext cx="2735264" cy="443198"/>
          </a:xfrm>
        </p:spPr>
        <p:txBody>
          <a:bodyPr anchor="ctr">
            <a:spAutoFit/>
          </a:bodyPr>
          <a:lstStyle>
            <a:lvl1pPr marL="0" indent="0" algn="r">
              <a:spcBef>
                <a:spcPts val="0"/>
              </a:spcBef>
              <a:buClr>
                <a:schemeClr val="tx1"/>
              </a:buClr>
              <a:buFont typeface="Arial" panose="020B0604020202020204" pitchFamily="34" charset="0"/>
              <a:buNone/>
              <a:defRPr sz="3200">
                <a:solidFill>
                  <a:schemeClr val="bg1"/>
                </a:solidFill>
                <a:latin typeface="Segoe UI Light" panose="020B0502040204020203"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Add Category</a:t>
            </a:r>
            <a:endParaRPr dirty="0"/>
          </a:p>
        </p:txBody>
      </p:sp>
      <p:sp>
        <p:nvSpPr>
          <p:cNvPr id="16" name="Text Placeholder 7">
            <a:extLst>
              <a:ext uri="{FF2B5EF4-FFF2-40B4-BE49-F238E27FC236}">
                <a16:creationId xmlns:a16="http://schemas.microsoft.com/office/drawing/2014/main" id="{A9AF2C24-0230-496E-838E-575DE03FCCEE}"/>
              </a:ext>
            </a:extLst>
          </p:cNvPr>
          <p:cNvSpPr>
            <a:spLocks noGrp="1"/>
          </p:cNvSpPr>
          <p:nvPr>
            <p:ph type="body" sz="quarter" idx="14" hasCustomPrompt="1"/>
          </p:nvPr>
        </p:nvSpPr>
        <p:spPr>
          <a:xfrm>
            <a:off x="539877" y="1906417"/>
            <a:ext cx="2298573" cy="193899"/>
          </a:xfrm>
        </p:spPr>
        <p:txBody>
          <a:bodyPr>
            <a:spAutoFit/>
          </a:bodyPr>
          <a:lstStyle>
            <a:lvl1pPr marL="1588" indent="0">
              <a:spcBef>
                <a:spcPts val="2400"/>
              </a:spcBef>
              <a:buNone/>
              <a:defRPr sz="1400"/>
            </a:lvl1pPr>
            <a:lvl2pPr marL="1588" indent="0">
              <a:spcBef>
                <a:spcPts val="2400"/>
              </a:spcBef>
              <a:buNone/>
              <a:defRPr sz="2400"/>
            </a:lvl2pPr>
            <a:lvl3pPr marL="1588" indent="0">
              <a:spcBef>
                <a:spcPts val="2400"/>
              </a:spcBef>
              <a:buNone/>
              <a:defRPr sz="1800"/>
            </a:lvl3pPr>
            <a:lvl4pPr marL="1588" indent="0">
              <a:spcBef>
                <a:spcPts val="2400"/>
              </a:spcBef>
              <a:buNone/>
              <a:defRPr sz="1400"/>
            </a:lvl4pPr>
            <a:lvl5pPr marL="1588" indent="0">
              <a:spcBef>
                <a:spcPts val="2400"/>
              </a:spcBef>
              <a:buNone/>
              <a:defRPr sz="1100"/>
            </a:lvl5pPr>
            <a:lvl6pPr marL="1588" indent="0">
              <a:spcBef>
                <a:spcPts val="2400"/>
              </a:spcBef>
              <a:buNone/>
              <a:defRPr sz="2800"/>
            </a:lvl6pPr>
            <a:lvl7pPr marL="1588" indent="0">
              <a:spcBef>
                <a:spcPts val="2400"/>
              </a:spcBef>
              <a:buNone/>
              <a:defRPr sz="2800"/>
            </a:lvl7pPr>
            <a:lvl8pPr marL="1588" indent="0">
              <a:spcBef>
                <a:spcPts val="2400"/>
              </a:spcBef>
              <a:buNone/>
              <a:defRPr sz="2800"/>
            </a:lvl8pPr>
            <a:lvl9pPr marL="1588" indent="0">
              <a:spcBef>
                <a:spcPts val="2400"/>
              </a:spcBef>
              <a:buNone/>
              <a:defRPr sz="2800"/>
            </a:lvl9pPr>
          </a:lstStyle>
          <a:p>
            <a:pPr lvl="0"/>
            <a:r>
              <a:rPr lang="en-US" dirty="0"/>
              <a:t>Edit default size text (14 </a:t>
            </a:r>
            <a:r>
              <a:rPr lang="en-US" dirty="0" err="1"/>
              <a:t>pt</a:t>
            </a:r>
            <a:r>
              <a:rPr lang="en-US" dirty="0"/>
              <a:t>)</a:t>
            </a:r>
          </a:p>
        </p:txBody>
      </p:sp>
      <p:sp>
        <p:nvSpPr>
          <p:cNvPr id="20" name="Content Placeholder 2">
            <a:extLst>
              <a:ext uri="{FF2B5EF4-FFF2-40B4-BE49-F238E27FC236}">
                <a16:creationId xmlns:a16="http://schemas.microsoft.com/office/drawing/2014/main" id="{B240DDDE-A924-42FC-8042-8B730A9BADC8}"/>
              </a:ext>
            </a:extLst>
          </p:cNvPr>
          <p:cNvSpPr>
            <a:spLocks noGrp="1"/>
          </p:cNvSpPr>
          <p:nvPr>
            <p:ph idx="1" hasCustomPrompt="1"/>
          </p:nvPr>
        </p:nvSpPr>
        <p:spPr>
          <a:xfrm>
            <a:off x="539877" y="2370338"/>
            <a:ext cx="5365622" cy="2431435"/>
          </a:xfrm>
        </p:spPr>
        <p:txBody>
          <a:bodyPr>
            <a:spAutoFit/>
          </a:bodyPr>
          <a:lstStyle>
            <a:lvl1pPr marL="228600" indent="-228600">
              <a:buFont typeface="Wingdings" panose="05000000000000000000" pitchFamily="2" charset="2"/>
              <a:buChar char="§"/>
              <a:defRPr sz="1800" b="1">
                <a:solidFill>
                  <a:schemeClr val="accent1"/>
                </a:solidFill>
                <a:latin typeface="Segoe Print" panose="02000600000000000000" pitchFamily="2" charset="0"/>
              </a:defRPr>
            </a:lvl1pPr>
            <a:lvl2pPr marL="502920" indent="-228600">
              <a:buFont typeface="Wingdings" panose="05000000000000000000" pitchFamily="2" charset="2"/>
              <a:buChar char="q"/>
              <a:defRPr sz="1400"/>
            </a:lvl2pPr>
            <a:lvl3pPr marL="548640" indent="0">
              <a:buNone/>
              <a:defRPr/>
            </a:lvl3pPr>
          </a:lstStyle>
          <a:p>
            <a:pPr lvl="0"/>
            <a:r>
              <a:rPr lang="en-US" dirty="0"/>
              <a:t>Edit Bulleted List</a:t>
            </a:r>
          </a:p>
          <a:p>
            <a:pPr lvl="1"/>
            <a:r>
              <a:rPr lang="en-US" dirty="0"/>
              <a:t>Second level</a:t>
            </a:r>
          </a:p>
          <a:p>
            <a:pPr lvl="1"/>
            <a:r>
              <a:rPr lang="en-US" dirty="0"/>
              <a:t>Second level</a:t>
            </a:r>
          </a:p>
          <a:p>
            <a:pPr lvl="1"/>
            <a:r>
              <a:rPr lang="en-US" dirty="0"/>
              <a:t>Second level</a:t>
            </a:r>
          </a:p>
          <a:p>
            <a:pPr lvl="0"/>
            <a:r>
              <a:rPr lang="en-US" dirty="0"/>
              <a:t>Next in List</a:t>
            </a:r>
          </a:p>
          <a:p>
            <a:pPr lvl="1"/>
            <a:r>
              <a:rPr lang="en-US" dirty="0"/>
              <a:t>Second level</a:t>
            </a:r>
          </a:p>
          <a:p>
            <a:pPr lvl="1"/>
            <a:r>
              <a:rPr lang="en-US" dirty="0"/>
              <a:t>Second level</a:t>
            </a:r>
          </a:p>
          <a:p>
            <a:pPr lvl="1"/>
            <a:r>
              <a:rPr lang="en-US" dirty="0"/>
              <a:t>Second level</a:t>
            </a:r>
          </a:p>
        </p:txBody>
      </p:sp>
      <p:sp>
        <p:nvSpPr>
          <p:cNvPr id="22" name="Flowchart: Process 4">
            <a:extLst>
              <a:ext uri="{FF2B5EF4-FFF2-40B4-BE49-F238E27FC236}">
                <a16:creationId xmlns:a16="http://schemas.microsoft.com/office/drawing/2014/main" id="{BB017B5E-EAF5-405F-A2FE-0A79DD2359C4}"/>
              </a:ext>
            </a:extLst>
          </p:cNvPr>
          <p:cNvSpPr/>
          <p:nvPr userDrawn="1"/>
        </p:nvSpPr>
        <p:spPr>
          <a:xfrm>
            <a:off x="0" y="-25177"/>
            <a:ext cx="5307496" cy="80043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7296 w 10000"/>
              <a:gd name="connsiteY2" fmla="*/ 10000 h 10000"/>
              <a:gd name="connsiteX3" fmla="*/ 0 w 10000"/>
              <a:gd name="connsiteY3" fmla="*/ 10000 h 10000"/>
              <a:gd name="connsiteX4" fmla="*/ 0 w 10000"/>
              <a:gd name="connsiteY4" fmla="*/ 0 h 10000"/>
              <a:gd name="connsiteX0" fmla="*/ 0 w 10000"/>
              <a:gd name="connsiteY0" fmla="*/ 0 h 10148"/>
              <a:gd name="connsiteX1" fmla="*/ 10000 w 10000"/>
              <a:gd name="connsiteY1" fmla="*/ 0 h 10148"/>
              <a:gd name="connsiteX2" fmla="*/ 8819 w 10000"/>
              <a:gd name="connsiteY2" fmla="*/ 10148 h 10148"/>
              <a:gd name="connsiteX3" fmla="*/ 0 w 10000"/>
              <a:gd name="connsiteY3" fmla="*/ 10000 h 10148"/>
              <a:gd name="connsiteX4" fmla="*/ 0 w 10000"/>
              <a:gd name="connsiteY4" fmla="*/ 0 h 10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148">
                <a:moveTo>
                  <a:pt x="0" y="0"/>
                </a:moveTo>
                <a:lnTo>
                  <a:pt x="10000" y="0"/>
                </a:lnTo>
                <a:lnTo>
                  <a:pt x="8819" y="10148"/>
                </a:lnTo>
                <a:lnTo>
                  <a:pt x="0" y="10000"/>
                </a:lnTo>
                <a:lnTo>
                  <a:pt x="0" y="0"/>
                </a:lnTo>
                <a:close/>
              </a:path>
            </a:pathLst>
          </a:custGeom>
          <a:solidFill>
            <a:sysClr val="windowText" lastClr="000000">
              <a:alpha val="4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23" name="Picture 22">
            <a:extLst>
              <a:ext uri="{FF2B5EF4-FFF2-40B4-BE49-F238E27FC236}">
                <a16:creationId xmlns:a16="http://schemas.microsoft.com/office/drawing/2014/main" id="{8D1FE988-5887-4D19-9EC8-3B5029ABE053}"/>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r="76933"/>
          <a:stretch/>
        </p:blipFill>
        <p:spPr>
          <a:xfrm>
            <a:off x="-30279" y="-141604"/>
            <a:ext cx="878332" cy="1035271"/>
          </a:xfrm>
          <a:prstGeom prst="rect">
            <a:avLst/>
          </a:prstGeom>
        </p:spPr>
      </p:pic>
      <p:sp>
        <p:nvSpPr>
          <p:cNvPr id="24" name="Title 6">
            <a:extLst>
              <a:ext uri="{FF2B5EF4-FFF2-40B4-BE49-F238E27FC236}">
                <a16:creationId xmlns:a16="http://schemas.microsoft.com/office/drawing/2014/main" id="{6FCB00FF-8611-4FDF-BC8A-13BB324E61F9}"/>
              </a:ext>
            </a:extLst>
          </p:cNvPr>
          <p:cNvSpPr>
            <a:spLocks noGrp="1"/>
          </p:cNvSpPr>
          <p:nvPr>
            <p:ph type="title" hasCustomPrompt="1"/>
          </p:nvPr>
        </p:nvSpPr>
        <p:spPr>
          <a:xfrm>
            <a:off x="840683" y="199459"/>
            <a:ext cx="3576059" cy="344710"/>
          </a:xfrm>
        </p:spPr>
        <p:txBody>
          <a:bodyPr wrap="square" anchor="ctr">
            <a:spAutoFit/>
          </a:bodyPr>
          <a:lstStyle>
            <a:lvl1pPr>
              <a:defRPr sz="2800">
                <a:solidFill>
                  <a:schemeClr val="bg1"/>
                </a:solidFill>
                <a:latin typeface="Segoe UI Light" panose="020B0502040204020203" pitchFamily="34" charset="0"/>
              </a:defRPr>
            </a:lvl1pPr>
          </a:lstStyle>
          <a:p>
            <a:r>
              <a:rPr lang="en-US" dirty="0"/>
              <a:t>Click to edit Title</a:t>
            </a:r>
            <a:endParaRPr dirty="0"/>
          </a:p>
        </p:txBody>
      </p:sp>
    </p:spTree>
    <p:extLst>
      <p:ext uri="{BB962C8B-B14F-4D97-AF65-F5344CB8AC3E}">
        <p14:creationId xmlns:p14="http://schemas.microsoft.com/office/powerpoint/2010/main" val="1144737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3_Title-Only">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295FF18-4162-40B6-B16E-D96720284DCB}"/>
              </a:ext>
            </a:extLst>
          </p:cNvPr>
          <p:cNvSpPr/>
          <p:nvPr userDrawn="1"/>
        </p:nvSpPr>
        <p:spPr bwMode="gray">
          <a:xfrm>
            <a:off x="-1" y="-15238"/>
            <a:ext cx="12192001" cy="6873238"/>
          </a:xfrm>
          <a:prstGeom prst="rect">
            <a:avLst/>
          </a:prstGeom>
          <a:solidFill>
            <a:schemeClr val="bg1"/>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ndParaRPr>
          </a:p>
        </p:txBody>
      </p:sp>
      <p:sp>
        <p:nvSpPr>
          <p:cNvPr id="4" name="Footer Placeholder 3"/>
          <p:cNvSpPr>
            <a:spLocks noGrp="1"/>
          </p:cNvSpPr>
          <p:nvPr>
            <p:ph type="ftr" sz="quarter" idx="11"/>
          </p:nvPr>
        </p:nvSpPr>
        <p:spPr/>
        <p:txBody>
          <a:bodyPr/>
          <a:lstStyle/>
          <a:p>
            <a:r>
              <a:rPr lang="en-US"/>
              <a:t>Confidential – Oracle Internal/Restricted/Highly Restricted</a:t>
            </a:r>
            <a:endParaRPr/>
          </a:p>
        </p:txBody>
      </p:sp>
      <p:sp>
        <p:nvSpPr>
          <p:cNvPr id="5" name="Slide Number Placeholder 4"/>
          <p:cNvSpPr>
            <a:spLocks noGrp="1"/>
          </p:cNvSpPr>
          <p:nvPr>
            <p:ph type="sldNum" sz="quarter" idx="12"/>
          </p:nvPr>
        </p:nvSpPr>
        <p:spPr/>
        <p:txBody>
          <a:bodyPr/>
          <a:lstStyle/>
          <a:p>
            <a:fld id="{C51EAA63-D034-42AE-91FA-B13B9518C7BE}" type="slidenum">
              <a:rPr/>
              <a:t>‹#›</a:t>
            </a:fld>
            <a:endParaRPr/>
          </a:p>
        </p:txBody>
      </p:sp>
      <p:sp>
        <p:nvSpPr>
          <p:cNvPr id="6" name="Rectangle 5">
            <a:extLst>
              <a:ext uri="{FF2B5EF4-FFF2-40B4-BE49-F238E27FC236}">
                <a16:creationId xmlns:a16="http://schemas.microsoft.com/office/drawing/2014/main" id="{8B21D883-DBDA-4F92-949E-B1A624881E39}"/>
              </a:ext>
            </a:extLst>
          </p:cNvPr>
          <p:cNvSpPr/>
          <p:nvPr userDrawn="1"/>
        </p:nvSpPr>
        <p:spPr>
          <a:xfrm>
            <a:off x="0" y="-30137"/>
            <a:ext cx="12192001" cy="94737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Oracle logo in white on red staging background" title="Oracle red badge logo">
            <a:extLst>
              <a:ext uri="{FF2B5EF4-FFF2-40B4-BE49-F238E27FC236}">
                <a16:creationId xmlns:a16="http://schemas.microsoft.com/office/drawing/2014/main" id="{4F17650A-2542-4CA2-B19E-CE995ED3083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39877" y="6263640"/>
            <a:ext cx="1625138" cy="594360"/>
          </a:xfrm>
          <a:prstGeom prst="rect">
            <a:avLst/>
          </a:prstGeom>
        </p:spPr>
      </p:pic>
      <p:sp>
        <p:nvSpPr>
          <p:cNvPr id="19" name="Text Placeholder 3">
            <a:extLst>
              <a:ext uri="{FF2B5EF4-FFF2-40B4-BE49-F238E27FC236}">
                <a16:creationId xmlns:a16="http://schemas.microsoft.com/office/drawing/2014/main" id="{2B118F0A-81CD-42BC-A6E7-1BF83E4DB1EB}"/>
              </a:ext>
            </a:extLst>
          </p:cNvPr>
          <p:cNvSpPr>
            <a:spLocks noGrp="1"/>
          </p:cNvSpPr>
          <p:nvPr>
            <p:ph type="body" sz="half" idx="2" hasCustomPrompt="1"/>
          </p:nvPr>
        </p:nvSpPr>
        <p:spPr>
          <a:xfrm>
            <a:off x="9132887" y="230878"/>
            <a:ext cx="2735264" cy="443198"/>
          </a:xfrm>
        </p:spPr>
        <p:txBody>
          <a:bodyPr anchor="ctr">
            <a:spAutoFit/>
          </a:bodyPr>
          <a:lstStyle>
            <a:lvl1pPr marL="0" indent="0" algn="r">
              <a:spcBef>
                <a:spcPts val="0"/>
              </a:spcBef>
              <a:buClr>
                <a:schemeClr val="tx1"/>
              </a:buClr>
              <a:buFont typeface="Arial" panose="020B0604020202020204" pitchFamily="34" charset="0"/>
              <a:buNone/>
              <a:defRPr sz="3200">
                <a:solidFill>
                  <a:schemeClr val="bg1"/>
                </a:solidFill>
                <a:latin typeface="Segoe UI Light" panose="020B0502040204020203"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Add Category</a:t>
            </a:r>
            <a:endParaRPr dirty="0"/>
          </a:p>
        </p:txBody>
      </p:sp>
      <p:sp>
        <p:nvSpPr>
          <p:cNvPr id="16" name="Text Placeholder 7">
            <a:extLst>
              <a:ext uri="{FF2B5EF4-FFF2-40B4-BE49-F238E27FC236}">
                <a16:creationId xmlns:a16="http://schemas.microsoft.com/office/drawing/2014/main" id="{A9AF2C24-0230-496E-838E-575DE03FCCEE}"/>
              </a:ext>
            </a:extLst>
          </p:cNvPr>
          <p:cNvSpPr>
            <a:spLocks noGrp="1"/>
          </p:cNvSpPr>
          <p:nvPr>
            <p:ph type="body" sz="quarter" idx="14" hasCustomPrompt="1"/>
          </p:nvPr>
        </p:nvSpPr>
        <p:spPr>
          <a:xfrm>
            <a:off x="539877" y="1125367"/>
            <a:ext cx="2298573" cy="193899"/>
          </a:xfrm>
        </p:spPr>
        <p:txBody>
          <a:bodyPr>
            <a:spAutoFit/>
          </a:bodyPr>
          <a:lstStyle>
            <a:lvl1pPr marL="1588" indent="0">
              <a:spcBef>
                <a:spcPts val="2400"/>
              </a:spcBef>
              <a:buNone/>
              <a:defRPr sz="1400"/>
            </a:lvl1pPr>
            <a:lvl2pPr marL="1588" indent="0">
              <a:spcBef>
                <a:spcPts val="2400"/>
              </a:spcBef>
              <a:buNone/>
              <a:defRPr sz="2400"/>
            </a:lvl2pPr>
            <a:lvl3pPr marL="1588" indent="0">
              <a:spcBef>
                <a:spcPts val="2400"/>
              </a:spcBef>
              <a:buNone/>
              <a:defRPr sz="1800"/>
            </a:lvl3pPr>
            <a:lvl4pPr marL="1588" indent="0">
              <a:spcBef>
                <a:spcPts val="2400"/>
              </a:spcBef>
              <a:buNone/>
              <a:defRPr sz="1400"/>
            </a:lvl4pPr>
            <a:lvl5pPr marL="1588" indent="0">
              <a:spcBef>
                <a:spcPts val="2400"/>
              </a:spcBef>
              <a:buNone/>
              <a:defRPr sz="1100"/>
            </a:lvl5pPr>
            <a:lvl6pPr marL="1588" indent="0">
              <a:spcBef>
                <a:spcPts val="2400"/>
              </a:spcBef>
              <a:buNone/>
              <a:defRPr sz="2800"/>
            </a:lvl6pPr>
            <a:lvl7pPr marL="1588" indent="0">
              <a:spcBef>
                <a:spcPts val="2400"/>
              </a:spcBef>
              <a:buNone/>
              <a:defRPr sz="2800"/>
            </a:lvl7pPr>
            <a:lvl8pPr marL="1588" indent="0">
              <a:spcBef>
                <a:spcPts val="2400"/>
              </a:spcBef>
              <a:buNone/>
              <a:defRPr sz="2800"/>
            </a:lvl8pPr>
            <a:lvl9pPr marL="1588" indent="0">
              <a:spcBef>
                <a:spcPts val="2400"/>
              </a:spcBef>
              <a:buNone/>
              <a:defRPr sz="2800"/>
            </a:lvl9pPr>
          </a:lstStyle>
          <a:p>
            <a:pPr lvl="0"/>
            <a:r>
              <a:rPr lang="en-US" dirty="0"/>
              <a:t>Edit default size text (14 </a:t>
            </a:r>
            <a:r>
              <a:rPr lang="en-US" dirty="0" err="1"/>
              <a:t>pt</a:t>
            </a:r>
            <a:r>
              <a:rPr lang="en-US" dirty="0"/>
              <a:t>)</a:t>
            </a:r>
          </a:p>
        </p:txBody>
      </p:sp>
      <p:sp>
        <p:nvSpPr>
          <p:cNvPr id="20" name="Content Placeholder 2">
            <a:extLst>
              <a:ext uri="{FF2B5EF4-FFF2-40B4-BE49-F238E27FC236}">
                <a16:creationId xmlns:a16="http://schemas.microsoft.com/office/drawing/2014/main" id="{B240DDDE-A924-42FC-8042-8B730A9BADC8}"/>
              </a:ext>
            </a:extLst>
          </p:cNvPr>
          <p:cNvSpPr>
            <a:spLocks noGrp="1"/>
          </p:cNvSpPr>
          <p:nvPr>
            <p:ph idx="1" hasCustomPrompt="1"/>
          </p:nvPr>
        </p:nvSpPr>
        <p:spPr>
          <a:xfrm>
            <a:off x="539877" y="1589288"/>
            <a:ext cx="5365622" cy="2431435"/>
          </a:xfrm>
        </p:spPr>
        <p:txBody>
          <a:bodyPr>
            <a:spAutoFit/>
          </a:bodyPr>
          <a:lstStyle>
            <a:lvl1pPr marL="228600" indent="-228600">
              <a:buFont typeface="Wingdings" panose="05000000000000000000" pitchFamily="2" charset="2"/>
              <a:buChar char="§"/>
              <a:defRPr sz="1800" b="1">
                <a:solidFill>
                  <a:schemeClr val="accent1"/>
                </a:solidFill>
                <a:latin typeface="Segoe Print" panose="02000600000000000000" pitchFamily="2" charset="0"/>
              </a:defRPr>
            </a:lvl1pPr>
            <a:lvl2pPr marL="502920" indent="-228600">
              <a:buFont typeface="Wingdings" panose="05000000000000000000" pitchFamily="2" charset="2"/>
              <a:buChar char="q"/>
              <a:defRPr sz="1400"/>
            </a:lvl2pPr>
            <a:lvl3pPr marL="548640" indent="0">
              <a:buNone/>
              <a:defRPr/>
            </a:lvl3pPr>
          </a:lstStyle>
          <a:p>
            <a:pPr lvl="0"/>
            <a:r>
              <a:rPr lang="en-US" dirty="0"/>
              <a:t>Edit Bulleted List</a:t>
            </a:r>
          </a:p>
          <a:p>
            <a:pPr lvl="1"/>
            <a:r>
              <a:rPr lang="en-US" dirty="0"/>
              <a:t>Second level</a:t>
            </a:r>
          </a:p>
          <a:p>
            <a:pPr lvl="1"/>
            <a:r>
              <a:rPr lang="en-US" dirty="0"/>
              <a:t>Second level</a:t>
            </a:r>
          </a:p>
          <a:p>
            <a:pPr lvl="1"/>
            <a:r>
              <a:rPr lang="en-US" dirty="0"/>
              <a:t>Second level</a:t>
            </a:r>
          </a:p>
          <a:p>
            <a:pPr lvl="0"/>
            <a:r>
              <a:rPr lang="en-US" dirty="0"/>
              <a:t>Next in List</a:t>
            </a:r>
          </a:p>
          <a:p>
            <a:pPr lvl="1"/>
            <a:r>
              <a:rPr lang="en-US" dirty="0"/>
              <a:t>Second level</a:t>
            </a:r>
          </a:p>
          <a:p>
            <a:pPr lvl="1"/>
            <a:r>
              <a:rPr lang="en-US" dirty="0"/>
              <a:t>Second level</a:t>
            </a:r>
          </a:p>
          <a:p>
            <a:pPr lvl="1"/>
            <a:r>
              <a:rPr lang="en-US" dirty="0"/>
              <a:t>Second level</a:t>
            </a:r>
          </a:p>
        </p:txBody>
      </p:sp>
      <p:sp>
        <p:nvSpPr>
          <p:cNvPr id="21" name="Flowchart: Process 4">
            <a:extLst>
              <a:ext uri="{FF2B5EF4-FFF2-40B4-BE49-F238E27FC236}">
                <a16:creationId xmlns:a16="http://schemas.microsoft.com/office/drawing/2014/main" id="{9F8AE0F2-AB49-49D9-90E9-A0835A05F61E}"/>
              </a:ext>
            </a:extLst>
          </p:cNvPr>
          <p:cNvSpPr/>
          <p:nvPr userDrawn="1"/>
        </p:nvSpPr>
        <p:spPr>
          <a:xfrm>
            <a:off x="0" y="-25177"/>
            <a:ext cx="5307496" cy="80043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7296 w 10000"/>
              <a:gd name="connsiteY2" fmla="*/ 10000 h 10000"/>
              <a:gd name="connsiteX3" fmla="*/ 0 w 10000"/>
              <a:gd name="connsiteY3" fmla="*/ 10000 h 10000"/>
              <a:gd name="connsiteX4" fmla="*/ 0 w 10000"/>
              <a:gd name="connsiteY4" fmla="*/ 0 h 10000"/>
              <a:gd name="connsiteX0" fmla="*/ 0 w 10000"/>
              <a:gd name="connsiteY0" fmla="*/ 0 h 10148"/>
              <a:gd name="connsiteX1" fmla="*/ 10000 w 10000"/>
              <a:gd name="connsiteY1" fmla="*/ 0 h 10148"/>
              <a:gd name="connsiteX2" fmla="*/ 8819 w 10000"/>
              <a:gd name="connsiteY2" fmla="*/ 10148 h 10148"/>
              <a:gd name="connsiteX3" fmla="*/ 0 w 10000"/>
              <a:gd name="connsiteY3" fmla="*/ 10000 h 10148"/>
              <a:gd name="connsiteX4" fmla="*/ 0 w 10000"/>
              <a:gd name="connsiteY4" fmla="*/ 0 h 10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148">
                <a:moveTo>
                  <a:pt x="0" y="0"/>
                </a:moveTo>
                <a:lnTo>
                  <a:pt x="10000" y="0"/>
                </a:lnTo>
                <a:lnTo>
                  <a:pt x="8819" y="10148"/>
                </a:lnTo>
                <a:lnTo>
                  <a:pt x="0" y="10000"/>
                </a:lnTo>
                <a:lnTo>
                  <a:pt x="0" y="0"/>
                </a:lnTo>
                <a:close/>
              </a:path>
            </a:pathLst>
          </a:custGeom>
          <a:solidFill>
            <a:sysClr val="windowText" lastClr="000000">
              <a:alpha val="4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22" name="Picture 21">
            <a:extLst>
              <a:ext uri="{FF2B5EF4-FFF2-40B4-BE49-F238E27FC236}">
                <a16:creationId xmlns:a16="http://schemas.microsoft.com/office/drawing/2014/main" id="{E7FCE221-9E76-4D88-B2BC-A98330D82D61}"/>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r="76933"/>
          <a:stretch/>
        </p:blipFill>
        <p:spPr>
          <a:xfrm>
            <a:off x="-30279" y="-141604"/>
            <a:ext cx="878332" cy="1035271"/>
          </a:xfrm>
          <a:prstGeom prst="rect">
            <a:avLst/>
          </a:prstGeom>
        </p:spPr>
      </p:pic>
      <p:sp>
        <p:nvSpPr>
          <p:cNvPr id="23" name="Title 6">
            <a:extLst>
              <a:ext uri="{FF2B5EF4-FFF2-40B4-BE49-F238E27FC236}">
                <a16:creationId xmlns:a16="http://schemas.microsoft.com/office/drawing/2014/main" id="{5064581A-0AEE-4970-86BB-3DA78692750E}"/>
              </a:ext>
            </a:extLst>
          </p:cNvPr>
          <p:cNvSpPr>
            <a:spLocks noGrp="1"/>
          </p:cNvSpPr>
          <p:nvPr>
            <p:ph type="title" hasCustomPrompt="1"/>
          </p:nvPr>
        </p:nvSpPr>
        <p:spPr>
          <a:xfrm>
            <a:off x="840683" y="199459"/>
            <a:ext cx="3576059" cy="344710"/>
          </a:xfrm>
        </p:spPr>
        <p:txBody>
          <a:bodyPr wrap="square" anchor="ctr">
            <a:spAutoFit/>
          </a:bodyPr>
          <a:lstStyle>
            <a:lvl1pPr>
              <a:defRPr sz="2800">
                <a:solidFill>
                  <a:schemeClr val="bg1"/>
                </a:solidFill>
                <a:latin typeface="Segoe UI Light" panose="020B0502040204020203" pitchFamily="34" charset="0"/>
              </a:defRPr>
            </a:lvl1pPr>
          </a:lstStyle>
          <a:p>
            <a:r>
              <a:rPr lang="en-US" dirty="0"/>
              <a:t>Click to edit Title</a:t>
            </a:r>
            <a:endParaRPr dirty="0"/>
          </a:p>
        </p:txBody>
      </p:sp>
    </p:spTree>
    <p:extLst>
      <p:ext uri="{BB962C8B-B14F-4D97-AF65-F5344CB8AC3E}">
        <p14:creationId xmlns:p14="http://schemas.microsoft.com/office/powerpoint/2010/main" val="3105124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3_Title-Only">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295FF18-4162-40B6-B16E-D96720284DCB}"/>
              </a:ext>
            </a:extLst>
          </p:cNvPr>
          <p:cNvSpPr/>
          <p:nvPr userDrawn="1"/>
        </p:nvSpPr>
        <p:spPr bwMode="gray">
          <a:xfrm>
            <a:off x="-1" y="-15238"/>
            <a:ext cx="12192001" cy="6873238"/>
          </a:xfrm>
          <a:prstGeom prst="rect">
            <a:avLst/>
          </a:prstGeom>
          <a:solidFill>
            <a:schemeClr val="bg1"/>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ndParaRPr>
          </a:p>
        </p:txBody>
      </p:sp>
      <p:sp>
        <p:nvSpPr>
          <p:cNvPr id="16" name="Text Placeholder 7">
            <a:extLst>
              <a:ext uri="{FF2B5EF4-FFF2-40B4-BE49-F238E27FC236}">
                <a16:creationId xmlns:a16="http://schemas.microsoft.com/office/drawing/2014/main" id="{A9AF2C24-0230-496E-838E-575DE03FCCEE}"/>
              </a:ext>
            </a:extLst>
          </p:cNvPr>
          <p:cNvSpPr>
            <a:spLocks noGrp="1"/>
          </p:cNvSpPr>
          <p:nvPr>
            <p:ph type="body" sz="quarter" idx="14" hasCustomPrompt="1"/>
          </p:nvPr>
        </p:nvSpPr>
        <p:spPr>
          <a:xfrm>
            <a:off x="539877" y="1125367"/>
            <a:ext cx="2298573" cy="193899"/>
          </a:xfrm>
        </p:spPr>
        <p:txBody>
          <a:bodyPr>
            <a:spAutoFit/>
          </a:bodyPr>
          <a:lstStyle>
            <a:lvl1pPr marL="1588" indent="0">
              <a:spcBef>
                <a:spcPts val="2400"/>
              </a:spcBef>
              <a:buNone/>
              <a:defRPr sz="1400"/>
            </a:lvl1pPr>
            <a:lvl2pPr marL="1588" indent="0">
              <a:spcBef>
                <a:spcPts val="2400"/>
              </a:spcBef>
              <a:buNone/>
              <a:defRPr sz="2400"/>
            </a:lvl2pPr>
            <a:lvl3pPr marL="1588" indent="0">
              <a:spcBef>
                <a:spcPts val="2400"/>
              </a:spcBef>
              <a:buNone/>
              <a:defRPr sz="1800"/>
            </a:lvl3pPr>
            <a:lvl4pPr marL="1588" indent="0">
              <a:spcBef>
                <a:spcPts val="2400"/>
              </a:spcBef>
              <a:buNone/>
              <a:defRPr sz="1400"/>
            </a:lvl4pPr>
            <a:lvl5pPr marL="1588" indent="0">
              <a:spcBef>
                <a:spcPts val="2400"/>
              </a:spcBef>
              <a:buNone/>
              <a:defRPr sz="1100"/>
            </a:lvl5pPr>
            <a:lvl6pPr marL="1588" indent="0">
              <a:spcBef>
                <a:spcPts val="2400"/>
              </a:spcBef>
              <a:buNone/>
              <a:defRPr sz="2800"/>
            </a:lvl6pPr>
            <a:lvl7pPr marL="1588" indent="0">
              <a:spcBef>
                <a:spcPts val="2400"/>
              </a:spcBef>
              <a:buNone/>
              <a:defRPr sz="2800"/>
            </a:lvl7pPr>
            <a:lvl8pPr marL="1588" indent="0">
              <a:spcBef>
                <a:spcPts val="2400"/>
              </a:spcBef>
              <a:buNone/>
              <a:defRPr sz="2800"/>
            </a:lvl8pPr>
            <a:lvl9pPr marL="1588" indent="0">
              <a:spcBef>
                <a:spcPts val="2400"/>
              </a:spcBef>
              <a:buNone/>
              <a:defRPr sz="2800"/>
            </a:lvl9pPr>
          </a:lstStyle>
          <a:p>
            <a:pPr lvl="0"/>
            <a:r>
              <a:rPr lang="en-US" dirty="0"/>
              <a:t>Edit default size text (14 </a:t>
            </a:r>
            <a:r>
              <a:rPr lang="en-US" dirty="0" err="1"/>
              <a:t>pt</a:t>
            </a:r>
            <a:r>
              <a:rPr lang="en-US" dirty="0"/>
              <a:t>)</a:t>
            </a:r>
          </a:p>
        </p:txBody>
      </p:sp>
    </p:spTree>
    <p:extLst>
      <p:ext uri="{BB962C8B-B14F-4D97-AF65-F5344CB8AC3E}">
        <p14:creationId xmlns:p14="http://schemas.microsoft.com/office/powerpoint/2010/main" val="35934110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4_Title-Only">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295FF18-4162-40B6-B16E-D96720284DCB}"/>
              </a:ext>
            </a:extLst>
          </p:cNvPr>
          <p:cNvSpPr/>
          <p:nvPr userDrawn="1"/>
        </p:nvSpPr>
        <p:spPr bwMode="gray">
          <a:xfrm>
            <a:off x="0" y="-30137"/>
            <a:ext cx="12192001" cy="6873238"/>
          </a:xfrm>
          <a:prstGeom prst="rect">
            <a:avLst/>
          </a:prstGeom>
          <a:solidFill>
            <a:schemeClr val="bg1"/>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ndParaRPr>
          </a:p>
        </p:txBody>
      </p:sp>
      <p:sp>
        <p:nvSpPr>
          <p:cNvPr id="4" name="Footer Placeholder 3"/>
          <p:cNvSpPr>
            <a:spLocks noGrp="1"/>
          </p:cNvSpPr>
          <p:nvPr>
            <p:ph type="ftr" sz="quarter" idx="11"/>
          </p:nvPr>
        </p:nvSpPr>
        <p:spPr/>
        <p:txBody>
          <a:bodyPr/>
          <a:lstStyle/>
          <a:p>
            <a:r>
              <a:rPr lang="en-US"/>
              <a:t>Confidential – Oracle Internal/Restricted/Highly Restricted</a:t>
            </a:r>
            <a:endParaRPr/>
          </a:p>
        </p:txBody>
      </p:sp>
      <p:sp>
        <p:nvSpPr>
          <p:cNvPr id="5" name="Slide Number Placeholder 4"/>
          <p:cNvSpPr>
            <a:spLocks noGrp="1"/>
          </p:cNvSpPr>
          <p:nvPr>
            <p:ph type="sldNum" sz="quarter" idx="12"/>
          </p:nvPr>
        </p:nvSpPr>
        <p:spPr/>
        <p:txBody>
          <a:bodyPr/>
          <a:lstStyle/>
          <a:p>
            <a:fld id="{C51EAA63-D034-42AE-91FA-B13B9518C7BE}" type="slidenum">
              <a:rPr/>
              <a:t>‹#›</a:t>
            </a:fld>
            <a:endParaRPr/>
          </a:p>
        </p:txBody>
      </p:sp>
      <p:sp>
        <p:nvSpPr>
          <p:cNvPr id="6" name="Rectangle 5">
            <a:extLst>
              <a:ext uri="{FF2B5EF4-FFF2-40B4-BE49-F238E27FC236}">
                <a16:creationId xmlns:a16="http://schemas.microsoft.com/office/drawing/2014/main" id="{8B21D883-DBDA-4F92-949E-B1A624881E39}"/>
              </a:ext>
            </a:extLst>
          </p:cNvPr>
          <p:cNvSpPr/>
          <p:nvPr userDrawn="1"/>
        </p:nvSpPr>
        <p:spPr>
          <a:xfrm>
            <a:off x="0" y="-30137"/>
            <a:ext cx="12192001" cy="94737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 Placeholder 3">
            <a:extLst>
              <a:ext uri="{FF2B5EF4-FFF2-40B4-BE49-F238E27FC236}">
                <a16:creationId xmlns:a16="http://schemas.microsoft.com/office/drawing/2014/main" id="{2B118F0A-81CD-42BC-A6E7-1BF83E4DB1EB}"/>
              </a:ext>
            </a:extLst>
          </p:cNvPr>
          <p:cNvSpPr>
            <a:spLocks noGrp="1"/>
          </p:cNvSpPr>
          <p:nvPr>
            <p:ph type="body" sz="half" idx="2" hasCustomPrompt="1"/>
          </p:nvPr>
        </p:nvSpPr>
        <p:spPr>
          <a:xfrm>
            <a:off x="9132887" y="230878"/>
            <a:ext cx="2735264" cy="443198"/>
          </a:xfrm>
        </p:spPr>
        <p:txBody>
          <a:bodyPr anchor="ctr">
            <a:spAutoFit/>
          </a:bodyPr>
          <a:lstStyle>
            <a:lvl1pPr marL="0" indent="0" algn="r">
              <a:spcBef>
                <a:spcPts val="0"/>
              </a:spcBef>
              <a:buClr>
                <a:schemeClr val="tx1"/>
              </a:buClr>
              <a:buFont typeface="Arial" panose="020B0604020202020204" pitchFamily="34" charset="0"/>
              <a:buNone/>
              <a:defRPr sz="3200">
                <a:solidFill>
                  <a:schemeClr val="bg1"/>
                </a:solidFill>
                <a:latin typeface="Segoe UI Light" panose="020B0502040204020203"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Add Category</a:t>
            </a:r>
            <a:endParaRPr dirty="0"/>
          </a:p>
        </p:txBody>
      </p:sp>
      <p:sp>
        <p:nvSpPr>
          <p:cNvPr id="16" name="Text Placeholder 7">
            <a:extLst>
              <a:ext uri="{FF2B5EF4-FFF2-40B4-BE49-F238E27FC236}">
                <a16:creationId xmlns:a16="http://schemas.microsoft.com/office/drawing/2014/main" id="{A9AF2C24-0230-496E-838E-575DE03FCCEE}"/>
              </a:ext>
            </a:extLst>
          </p:cNvPr>
          <p:cNvSpPr>
            <a:spLocks noGrp="1"/>
          </p:cNvSpPr>
          <p:nvPr>
            <p:ph type="body" sz="quarter" idx="14" hasCustomPrompt="1"/>
          </p:nvPr>
        </p:nvSpPr>
        <p:spPr>
          <a:xfrm>
            <a:off x="3073527" y="1125367"/>
            <a:ext cx="2298573" cy="193899"/>
          </a:xfrm>
        </p:spPr>
        <p:txBody>
          <a:bodyPr>
            <a:spAutoFit/>
          </a:bodyPr>
          <a:lstStyle>
            <a:lvl1pPr marL="1588" indent="0">
              <a:spcBef>
                <a:spcPts val="2400"/>
              </a:spcBef>
              <a:buNone/>
              <a:defRPr sz="1400"/>
            </a:lvl1pPr>
            <a:lvl2pPr marL="1588" indent="0">
              <a:spcBef>
                <a:spcPts val="2400"/>
              </a:spcBef>
              <a:buNone/>
              <a:defRPr sz="2400"/>
            </a:lvl2pPr>
            <a:lvl3pPr marL="1588" indent="0">
              <a:spcBef>
                <a:spcPts val="2400"/>
              </a:spcBef>
              <a:buNone/>
              <a:defRPr sz="1800"/>
            </a:lvl3pPr>
            <a:lvl4pPr marL="1588" indent="0">
              <a:spcBef>
                <a:spcPts val="2400"/>
              </a:spcBef>
              <a:buNone/>
              <a:defRPr sz="1400"/>
            </a:lvl4pPr>
            <a:lvl5pPr marL="1588" indent="0">
              <a:spcBef>
                <a:spcPts val="2400"/>
              </a:spcBef>
              <a:buNone/>
              <a:defRPr sz="1100"/>
            </a:lvl5pPr>
            <a:lvl6pPr marL="1588" indent="0">
              <a:spcBef>
                <a:spcPts val="2400"/>
              </a:spcBef>
              <a:buNone/>
              <a:defRPr sz="2800"/>
            </a:lvl6pPr>
            <a:lvl7pPr marL="1588" indent="0">
              <a:spcBef>
                <a:spcPts val="2400"/>
              </a:spcBef>
              <a:buNone/>
              <a:defRPr sz="2800"/>
            </a:lvl7pPr>
            <a:lvl8pPr marL="1588" indent="0">
              <a:spcBef>
                <a:spcPts val="2400"/>
              </a:spcBef>
              <a:buNone/>
              <a:defRPr sz="2800"/>
            </a:lvl8pPr>
            <a:lvl9pPr marL="1588" indent="0">
              <a:spcBef>
                <a:spcPts val="2400"/>
              </a:spcBef>
              <a:buNone/>
              <a:defRPr sz="2800"/>
            </a:lvl9pPr>
          </a:lstStyle>
          <a:p>
            <a:pPr lvl="0"/>
            <a:r>
              <a:rPr lang="en-US" dirty="0"/>
              <a:t>Edit default size text (14 </a:t>
            </a:r>
            <a:r>
              <a:rPr lang="en-US" dirty="0" err="1"/>
              <a:t>pt</a:t>
            </a:r>
            <a:r>
              <a:rPr lang="en-US" dirty="0"/>
              <a:t>)</a:t>
            </a:r>
          </a:p>
        </p:txBody>
      </p:sp>
      <p:sp>
        <p:nvSpPr>
          <p:cNvPr id="2" name="Rectangle 1">
            <a:extLst>
              <a:ext uri="{FF2B5EF4-FFF2-40B4-BE49-F238E27FC236}">
                <a16:creationId xmlns:a16="http://schemas.microsoft.com/office/drawing/2014/main" id="{1D8ECA1B-2D1A-4AD9-9B04-2CDDB10F178B}"/>
              </a:ext>
            </a:extLst>
          </p:cNvPr>
          <p:cNvSpPr/>
          <p:nvPr userDrawn="1"/>
        </p:nvSpPr>
        <p:spPr bwMode="gray">
          <a:xfrm>
            <a:off x="0" y="917235"/>
            <a:ext cx="2771776" cy="5940765"/>
          </a:xfrm>
          <a:prstGeom prst="rect">
            <a:avLst/>
          </a:prstGeom>
          <a:solidFill>
            <a:schemeClr val="bg1">
              <a:lumMod val="95000"/>
            </a:schemeClr>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ndParaRPr>
          </a:p>
        </p:txBody>
      </p:sp>
      <p:pic>
        <p:nvPicPr>
          <p:cNvPr id="17" name="Picture 16" descr="Oracle logo in white on red staging background" title="Oracle red badge logo">
            <a:extLst>
              <a:ext uri="{FF2B5EF4-FFF2-40B4-BE49-F238E27FC236}">
                <a16:creationId xmlns:a16="http://schemas.microsoft.com/office/drawing/2014/main" id="{4F17650A-2542-4CA2-B19E-CE995ED3083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39877" y="6263640"/>
            <a:ext cx="1625138" cy="594360"/>
          </a:xfrm>
          <a:prstGeom prst="rect">
            <a:avLst/>
          </a:prstGeom>
        </p:spPr>
      </p:pic>
      <p:sp>
        <p:nvSpPr>
          <p:cNvPr id="3" name="Rectangle 2">
            <a:extLst>
              <a:ext uri="{FF2B5EF4-FFF2-40B4-BE49-F238E27FC236}">
                <a16:creationId xmlns:a16="http://schemas.microsoft.com/office/drawing/2014/main" id="{12B477F5-872F-4730-9DBA-A87DFEF55497}"/>
              </a:ext>
            </a:extLst>
          </p:cNvPr>
          <p:cNvSpPr/>
          <p:nvPr userDrawn="1"/>
        </p:nvSpPr>
        <p:spPr bwMode="gray">
          <a:xfrm>
            <a:off x="-2" y="917236"/>
            <a:ext cx="2771778" cy="1168740"/>
          </a:xfrm>
          <a:prstGeom prst="rect">
            <a:avLst/>
          </a:prstGeom>
          <a:solidFill>
            <a:schemeClr val="accent4"/>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ndParaRPr>
          </a:p>
        </p:txBody>
      </p:sp>
      <p:sp>
        <p:nvSpPr>
          <p:cNvPr id="15" name="Text Placeholder 7">
            <a:extLst>
              <a:ext uri="{FF2B5EF4-FFF2-40B4-BE49-F238E27FC236}">
                <a16:creationId xmlns:a16="http://schemas.microsoft.com/office/drawing/2014/main" id="{96E0E078-901C-4408-9D40-E6663262032E}"/>
              </a:ext>
            </a:extLst>
          </p:cNvPr>
          <p:cNvSpPr>
            <a:spLocks noGrp="1"/>
          </p:cNvSpPr>
          <p:nvPr>
            <p:ph type="body" sz="quarter" idx="15" hasCustomPrompt="1"/>
          </p:nvPr>
        </p:nvSpPr>
        <p:spPr>
          <a:xfrm>
            <a:off x="113538" y="1115680"/>
            <a:ext cx="2515362" cy="664797"/>
          </a:xfrm>
        </p:spPr>
        <p:txBody>
          <a:bodyPr wrap="square">
            <a:spAutoFit/>
          </a:bodyPr>
          <a:lstStyle>
            <a:lvl1pPr marL="1588" indent="0" algn="ctr">
              <a:spcBef>
                <a:spcPts val="0"/>
              </a:spcBef>
              <a:buNone/>
              <a:defRPr sz="2400" i="0">
                <a:solidFill>
                  <a:schemeClr val="accent4">
                    <a:lumMod val="20000"/>
                    <a:lumOff val="80000"/>
                  </a:schemeClr>
                </a:solidFill>
                <a:latin typeface="Segoe Print" panose="02000600000000000000" pitchFamily="2" charset="0"/>
              </a:defRPr>
            </a:lvl1pPr>
            <a:lvl2pPr marL="1588" indent="0">
              <a:spcBef>
                <a:spcPts val="2400"/>
              </a:spcBef>
              <a:buNone/>
              <a:defRPr sz="2400"/>
            </a:lvl2pPr>
            <a:lvl3pPr marL="1588" indent="0">
              <a:spcBef>
                <a:spcPts val="2400"/>
              </a:spcBef>
              <a:buNone/>
              <a:defRPr sz="1800"/>
            </a:lvl3pPr>
            <a:lvl4pPr marL="1588" indent="0">
              <a:spcBef>
                <a:spcPts val="2400"/>
              </a:spcBef>
              <a:buNone/>
              <a:defRPr sz="1400"/>
            </a:lvl4pPr>
            <a:lvl5pPr marL="1588" indent="0">
              <a:spcBef>
                <a:spcPts val="2400"/>
              </a:spcBef>
              <a:buNone/>
              <a:defRPr sz="1100"/>
            </a:lvl5pPr>
            <a:lvl6pPr marL="1588" indent="0">
              <a:spcBef>
                <a:spcPts val="2400"/>
              </a:spcBef>
              <a:buNone/>
              <a:defRPr sz="2800"/>
            </a:lvl6pPr>
            <a:lvl7pPr marL="1588" indent="0">
              <a:spcBef>
                <a:spcPts val="2400"/>
              </a:spcBef>
              <a:buNone/>
              <a:defRPr sz="2800"/>
            </a:lvl7pPr>
            <a:lvl8pPr marL="1588" indent="0">
              <a:spcBef>
                <a:spcPts val="2400"/>
              </a:spcBef>
              <a:buNone/>
              <a:defRPr sz="2800"/>
            </a:lvl8pPr>
            <a:lvl9pPr marL="1588" indent="0">
              <a:spcBef>
                <a:spcPts val="2400"/>
              </a:spcBef>
              <a:buNone/>
              <a:defRPr sz="2800"/>
            </a:lvl9pPr>
          </a:lstStyle>
          <a:p>
            <a:pPr lvl="0"/>
            <a:r>
              <a:rPr lang="en-US" dirty="0"/>
              <a:t>Edit Side </a:t>
            </a:r>
            <a:br>
              <a:rPr lang="en-US" dirty="0"/>
            </a:br>
            <a:r>
              <a:rPr lang="en-US" dirty="0"/>
              <a:t>Bar Title</a:t>
            </a:r>
          </a:p>
        </p:txBody>
      </p:sp>
      <p:sp>
        <p:nvSpPr>
          <p:cNvPr id="21" name="Content Placeholder 2">
            <a:extLst>
              <a:ext uri="{FF2B5EF4-FFF2-40B4-BE49-F238E27FC236}">
                <a16:creationId xmlns:a16="http://schemas.microsoft.com/office/drawing/2014/main" id="{CD3799B5-EEFC-4159-B3A6-0CF4E8595860}"/>
              </a:ext>
            </a:extLst>
          </p:cNvPr>
          <p:cNvSpPr>
            <a:spLocks noGrp="1"/>
          </p:cNvSpPr>
          <p:nvPr>
            <p:ph idx="16" hasCustomPrompt="1"/>
          </p:nvPr>
        </p:nvSpPr>
        <p:spPr>
          <a:xfrm>
            <a:off x="147830" y="2384021"/>
            <a:ext cx="2552507" cy="1363450"/>
          </a:xfrm>
        </p:spPr>
        <p:txBody>
          <a:bodyPr wrap="square">
            <a:spAutoFit/>
          </a:bodyPr>
          <a:lstStyle>
            <a:lvl1pPr marL="228600" indent="-228600">
              <a:spcBef>
                <a:spcPts val="2400"/>
              </a:spcBef>
              <a:buClr>
                <a:schemeClr val="accent1"/>
              </a:buClr>
              <a:buFont typeface="Wingdings" panose="05000000000000000000" pitchFamily="2" charset="2"/>
              <a:buChar char="§"/>
              <a:defRPr sz="1800" b="1">
                <a:solidFill>
                  <a:schemeClr val="tx1"/>
                </a:solidFill>
                <a:latin typeface="+mn-lt"/>
              </a:defRPr>
            </a:lvl1pPr>
            <a:lvl2pPr marL="502920" indent="-228600">
              <a:buFont typeface="Wingdings" panose="05000000000000000000" pitchFamily="2" charset="2"/>
              <a:buChar char="q"/>
              <a:defRPr sz="1400"/>
            </a:lvl2pPr>
            <a:lvl3pPr marL="548640" indent="0">
              <a:buNone/>
              <a:defRPr/>
            </a:lvl3pPr>
          </a:lstStyle>
          <a:p>
            <a:pPr lvl="0"/>
            <a:r>
              <a:rPr lang="en-US" dirty="0"/>
              <a:t>Edit Side Bar List</a:t>
            </a:r>
          </a:p>
          <a:p>
            <a:pPr lvl="0"/>
            <a:r>
              <a:rPr lang="en-US" dirty="0"/>
              <a:t>Edit Side Bar List</a:t>
            </a:r>
          </a:p>
          <a:p>
            <a:pPr lvl="0"/>
            <a:r>
              <a:rPr lang="en-US" dirty="0"/>
              <a:t>Edit Side Bar List</a:t>
            </a:r>
          </a:p>
        </p:txBody>
      </p:sp>
      <p:sp>
        <p:nvSpPr>
          <p:cNvPr id="22" name="Flowchart: Process 4">
            <a:extLst>
              <a:ext uri="{FF2B5EF4-FFF2-40B4-BE49-F238E27FC236}">
                <a16:creationId xmlns:a16="http://schemas.microsoft.com/office/drawing/2014/main" id="{BD713D01-FF0A-474E-BE7E-8023C2566C2C}"/>
              </a:ext>
            </a:extLst>
          </p:cNvPr>
          <p:cNvSpPr/>
          <p:nvPr userDrawn="1"/>
        </p:nvSpPr>
        <p:spPr>
          <a:xfrm>
            <a:off x="0" y="-25177"/>
            <a:ext cx="5307496" cy="80043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7296 w 10000"/>
              <a:gd name="connsiteY2" fmla="*/ 10000 h 10000"/>
              <a:gd name="connsiteX3" fmla="*/ 0 w 10000"/>
              <a:gd name="connsiteY3" fmla="*/ 10000 h 10000"/>
              <a:gd name="connsiteX4" fmla="*/ 0 w 10000"/>
              <a:gd name="connsiteY4" fmla="*/ 0 h 10000"/>
              <a:gd name="connsiteX0" fmla="*/ 0 w 10000"/>
              <a:gd name="connsiteY0" fmla="*/ 0 h 10148"/>
              <a:gd name="connsiteX1" fmla="*/ 10000 w 10000"/>
              <a:gd name="connsiteY1" fmla="*/ 0 h 10148"/>
              <a:gd name="connsiteX2" fmla="*/ 8819 w 10000"/>
              <a:gd name="connsiteY2" fmla="*/ 10148 h 10148"/>
              <a:gd name="connsiteX3" fmla="*/ 0 w 10000"/>
              <a:gd name="connsiteY3" fmla="*/ 10000 h 10148"/>
              <a:gd name="connsiteX4" fmla="*/ 0 w 10000"/>
              <a:gd name="connsiteY4" fmla="*/ 0 h 10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148">
                <a:moveTo>
                  <a:pt x="0" y="0"/>
                </a:moveTo>
                <a:lnTo>
                  <a:pt x="10000" y="0"/>
                </a:lnTo>
                <a:lnTo>
                  <a:pt x="8819" y="10148"/>
                </a:lnTo>
                <a:lnTo>
                  <a:pt x="0" y="10000"/>
                </a:lnTo>
                <a:lnTo>
                  <a:pt x="0" y="0"/>
                </a:lnTo>
                <a:close/>
              </a:path>
            </a:pathLst>
          </a:custGeom>
          <a:solidFill>
            <a:sysClr val="windowText" lastClr="000000">
              <a:alpha val="4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23" name="Picture 22">
            <a:extLst>
              <a:ext uri="{FF2B5EF4-FFF2-40B4-BE49-F238E27FC236}">
                <a16:creationId xmlns:a16="http://schemas.microsoft.com/office/drawing/2014/main" id="{E3812C82-5CBD-41EE-93CD-6FFB781D1DB9}"/>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r="76933"/>
          <a:stretch/>
        </p:blipFill>
        <p:spPr>
          <a:xfrm>
            <a:off x="-30279" y="-141604"/>
            <a:ext cx="878332" cy="1035271"/>
          </a:xfrm>
          <a:prstGeom prst="rect">
            <a:avLst/>
          </a:prstGeom>
        </p:spPr>
      </p:pic>
      <p:sp>
        <p:nvSpPr>
          <p:cNvPr id="24" name="Title 6">
            <a:extLst>
              <a:ext uri="{FF2B5EF4-FFF2-40B4-BE49-F238E27FC236}">
                <a16:creationId xmlns:a16="http://schemas.microsoft.com/office/drawing/2014/main" id="{E95F6266-20A2-4502-8A0B-54A4B72ADF5C}"/>
              </a:ext>
            </a:extLst>
          </p:cNvPr>
          <p:cNvSpPr>
            <a:spLocks noGrp="1"/>
          </p:cNvSpPr>
          <p:nvPr>
            <p:ph type="title" hasCustomPrompt="1"/>
          </p:nvPr>
        </p:nvSpPr>
        <p:spPr>
          <a:xfrm>
            <a:off x="840683" y="199459"/>
            <a:ext cx="3576059" cy="344710"/>
          </a:xfrm>
        </p:spPr>
        <p:txBody>
          <a:bodyPr wrap="square" anchor="ctr">
            <a:spAutoFit/>
          </a:bodyPr>
          <a:lstStyle>
            <a:lvl1pPr>
              <a:defRPr sz="2800">
                <a:solidFill>
                  <a:schemeClr val="bg1"/>
                </a:solidFill>
                <a:latin typeface="Segoe UI Light" panose="020B0502040204020203" pitchFamily="34" charset="0"/>
              </a:defRPr>
            </a:lvl1pPr>
          </a:lstStyle>
          <a:p>
            <a:r>
              <a:rPr lang="en-US" dirty="0"/>
              <a:t>Click to edit Title</a:t>
            </a:r>
            <a:endParaRPr dirty="0"/>
          </a:p>
        </p:txBody>
      </p:sp>
    </p:spTree>
    <p:extLst>
      <p:ext uri="{BB962C8B-B14F-4D97-AF65-F5344CB8AC3E}">
        <p14:creationId xmlns:p14="http://schemas.microsoft.com/office/powerpoint/2010/main" val="2151608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5_Title-Only">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295FF18-4162-40B6-B16E-D96720284DCB}"/>
              </a:ext>
            </a:extLst>
          </p:cNvPr>
          <p:cNvSpPr/>
          <p:nvPr userDrawn="1"/>
        </p:nvSpPr>
        <p:spPr bwMode="gray">
          <a:xfrm>
            <a:off x="0" y="-30137"/>
            <a:ext cx="12192001" cy="6873238"/>
          </a:xfrm>
          <a:prstGeom prst="rect">
            <a:avLst/>
          </a:prstGeom>
          <a:solidFill>
            <a:schemeClr val="bg1"/>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ndParaRPr>
          </a:p>
        </p:txBody>
      </p:sp>
      <p:sp>
        <p:nvSpPr>
          <p:cNvPr id="4" name="Footer Placeholder 3"/>
          <p:cNvSpPr>
            <a:spLocks noGrp="1"/>
          </p:cNvSpPr>
          <p:nvPr>
            <p:ph type="ftr" sz="quarter" idx="11"/>
          </p:nvPr>
        </p:nvSpPr>
        <p:spPr/>
        <p:txBody>
          <a:bodyPr/>
          <a:lstStyle/>
          <a:p>
            <a:r>
              <a:rPr lang="en-US"/>
              <a:t>Confidential – Oracle Internal/Restricted/Highly Restricted</a:t>
            </a:r>
            <a:endParaRPr/>
          </a:p>
        </p:txBody>
      </p:sp>
      <p:sp>
        <p:nvSpPr>
          <p:cNvPr id="5" name="Slide Number Placeholder 4"/>
          <p:cNvSpPr>
            <a:spLocks noGrp="1"/>
          </p:cNvSpPr>
          <p:nvPr>
            <p:ph type="sldNum" sz="quarter" idx="12"/>
          </p:nvPr>
        </p:nvSpPr>
        <p:spPr/>
        <p:txBody>
          <a:bodyPr/>
          <a:lstStyle/>
          <a:p>
            <a:fld id="{C51EAA63-D034-42AE-91FA-B13B9518C7BE}" type="slidenum">
              <a:rPr/>
              <a:t>‹#›</a:t>
            </a:fld>
            <a:endParaRPr/>
          </a:p>
        </p:txBody>
      </p:sp>
      <p:sp>
        <p:nvSpPr>
          <p:cNvPr id="6" name="Rectangle 5">
            <a:extLst>
              <a:ext uri="{FF2B5EF4-FFF2-40B4-BE49-F238E27FC236}">
                <a16:creationId xmlns:a16="http://schemas.microsoft.com/office/drawing/2014/main" id="{8B21D883-DBDA-4F92-949E-B1A624881E39}"/>
              </a:ext>
            </a:extLst>
          </p:cNvPr>
          <p:cNvSpPr/>
          <p:nvPr userDrawn="1"/>
        </p:nvSpPr>
        <p:spPr>
          <a:xfrm>
            <a:off x="0" y="-30137"/>
            <a:ext cx="12192001" cy="94737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 Placeholder 3">
            <a:extLst>
              <a:ext uri="{FF2B5EF4-FFF2-40B4-BE49-F238E27FC236}">
                <a16:creationId xmlns:a16="http://schemas.microsoft.com/office/drawing/2014/main" id="{2B118F0A-81CD-42BC-A6E7-1BF83E4DB1EB}"/>
              </a:ext>
            </a:extLst>
          </p:cNvPr>
          <p:cNvSpPr>
            <a:spLocks noGrp="1"/>
          </p:cNvSpPr>
          <p:nvPr>
            <p:ph type="body" sz="half" idx="2" hasCustomPrompt="1"/>
          </p:nvPr>
        </p:nvSpPr>
        <p:spPr>
          <a:xfrm>
            <a:off x="9132887" y="230878"/>
            <a:ext cx="2735264" cy="443198"/>
          </a:xfrm>
        </p:spPr>
        <p:txBody>
          <a:bodyPr anchor="ctr">
            <a:spAutoFit/>
          </a:bodyPr>
          <a:lstStyle>
            <a:lvl1pPr marL="0" indent="0" algn="r">
              <a:spcBef>
                <a:spcPts val="0"/>
              </a:spcBef>
              <a:buClr>
                <a:schemeClr val="tx1"/>
              </a:buClr>
              <a:buFont typeface="Arial" panose="020B0604020202020204" pitchFamily="34" charset="0"/>
              <a:buNone/>
              <a:defRPr sz="3200">
                <a:solidFill>
                  <a:schemeClr val="bg1"/>
                </a:solidFill>
                <a:latin typeface="Segoe UI Light" panose="020B0502040204020203"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Add Category</a:t>
            </a:r>
            <a:endParaRPr dirty="0"/>
          </a:p>
        </p:txBody>
      </p:sp>
      <p:sp>
        <p:nvSpPr>
          <p:cNvPr id="2" name="Rectangle 1">
            <a:extLst>
              <a:ext uri="{FF2B5EF4-FFF2-40B4-BE49-F238E27FC236}">
                <a16:creationId xmlns:a16="http://schemas.microsoft.com/office/drawing/2014/main" id="{1D8ECA1B-2D1A-4AD9-9B04-2CDDB10F178B}"/>
              </a:ext>
            </a:extLst>
          </p:cNvPr>
          <p:cNvSpPr/>
          <p:nvPr userDrawn="1"/>
        </p:nvSpPr>
        <p:spPr bwMode="gray">
          <a:xfrm>
            <a:off x="0" y="917235"/>
            <a:ext cx="2771776" cy="5940765"/>
          </a:xfrm>
          <a:prstGeom prst="rect">
            <a:avLst/>
          </a:prstGeom>
          <a:solidFill>
            <a:schemeClr val="bg1">
              <a:lumMod val="95000"/>
            </a:schemeClr>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ndParaRPr>
          </a:p>
        </p:txBody>
      </p:sp>
      <p:pic>
        <p:nvPicPr>
          <p:cNvPr id="17" name="Picture 16" descr="Oracle logo in white on red staging background" title="Oracle red badge logo">
            <a:extLst>
              <a:ext uri="{FF2B5EF4-FFF2-40B4-BE49-F238E27FC236}">
                <a16:creationId xmlns:a16="http://schemas.microsoft.com/office/drawing/2014/main" id="{4F17650A-2542-4CA2-B19E-CE995ED3083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39877" y="6263640"/>
            <a:ext cx="1625138" cy="594360"/>
          </a:xfrm>
          <a:prstGeom prst="rect">
            <a:avLst/>
          </a:prstGeom>
        </p:spPr>
      </p:pic>
      <p:sp>
        <p:nvSpPr>
          <p:cNvPr id="21" name="Content Placeholder 2">
            <a:extLst>
              <a:ext uri="{FF2B5EF4-FFF2-40B4-BE49-F238E27FC236}">
                <a16:creationId xmlns:a16="http://schemas.microsoft.com/office/drawing/2014/main" id="{CD3799B5-EEFC-4159-B3A6-0CF4E8595860}"/>
              </a:ext>
            </a:extLst>
          </p:cNvPr>
          <p:cNvSpPr>
            <a:spLocks noGrp="1"/>
          </p:cNvSpPr>
          <p:nvPr>
            <p:ph idx="16" hasCustomPrompt="1"/>
          </p:nvPr>
        </p:nvSpPr>
        <p:spPr>
          <a:xfrm>
            <a:off x="147830" y="2384021"/>
            <a:ext cx="2552507" cy="1363450"/>
          </a:xfrm>
        </p:spPr>
        <p:txBody>
          <a:bodyPr wrap="square">
            <a:spAutoFit/>
          </a:bodyPr>
          <a:lstStyle>
            <a:lvl1pPr marL="228600" indent="-228600">
              <a:spcBef>
                <a:spcPts val="2400"/>
              </a:spcBef>
              <a:buClr>
                <a:schemeClr val="accent1"/>
              </a:buClr>
              <a:buFont typeface="Wingdings" panose="05000000000000000000" pitchFamily="2" charset="2"/>
              <a:buChar char="§"/>
              <a:defRPr sz="1800" b="1">
                <a:solidFill>
                  <a:schemeClr val="tx1"/>
                </a:solidFill>
                <a:latin typeface="+mn-lt"/>
              </a:defRPr>
            </a:lvl1pPr>
            <a:lvl2pPr marL="502920" indent="-228600">
              <a:buFont typeface="Wingdings" panose="05000000000000000000" pitchFamily="2" charset="2"/>
              <a:buChar char="q"/>
              <a:defRPr sz="1400"/>
            </a:lvl2pPr>
            <a:lvl3pPr marL="548640" indent="0">
              <a:buNone/>
              <a:defRPr/>
            </a:lvl3pPr>
          </a:lstStyle>
          <a:p>
            <a:pPr lvl="0"/>
            <a:r>
              <a:rPr lang="en-US" dirty="0"/>
              <a:t>Edit Side Bar List</a:t>
            </a:r>
          </a:p>
          <a:p>
            <a:pPr lvl="0"/>
            <a:r>
              <a:rPr lang="en-US" dirty="0"/>
              <a:t>Edit Side Bar List</a:t>
            </a:r>
          </a:p>
          <a:p>
            <a:pPr lvl="0"/>
            <a:r>
              <a:rPr lang="en-US" dirty="0"/>
              <a:t>Edit Side Bar List</a:t>
            </a:r>
          </a:p>
        </p:txBody>
      </p:sp>
      <p:sp>
        <p:nvSpPr>
          <p:cNvPr id="20" name="Rectangle 19">
            <a:extLst>
              <a:ext uri="{FF2B5EF4-FFF2-40B4-BE49-F238E27FC236}">
                <a16:creationId xmlns:a16="http://schemas.microsoft.com/office/drawing/2014/main" id="{571689DD-0B5E-4975-A6AD-BB6B19E475FE}"/>
              </a:ext>
            </a:extLst>
          </p:cNvPr>
          <p:cNvSpPr/>
          <p:nvPr userDrawn="1"/>
        </p:nvSpPr>
        <p:spPr>
          <a:xfrm>
            <a:off x="-1" y="928322"/>
            <a:ext cx="12192001" cy="698548"/>
          </a:xfrm>
          <a:prstGeom prst="rect">
            <a:avLst/>
          </a:prstGeom>
          <a:solidFill>
            <a:schemeClr val="bg1"/>
          </a:solidFill>
          <a:ln>
            <a:noFill/>
          </a:ln>
          <a:effectLst>
            <a:outerShdw blurRad="889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 Placeholder 12">
            <a:extLst>
              <a:ext uri="{FF2B5EF4-FFF2-40B4-BE49-F238E27FC236}">
                <a16:creationId xmlns:a16="http://schemas.microsoft.com/office/drawing/2014/main" id="{ADB5A480-5872-4A88-BB9A-2DA416E4C11F}"/>
              </a:ext>
            </a:extLst>
          </p:cNvPr>
          <p:cNvSpPr>
            <a:spLocks noGrp="1"/>
          </p:cNvSpPr>
          <p:nvPr>
            <p:ph type="body" sz="quarter" idx="13" hasCustomPrompt="1"/>
          </p:nvPr>
        </p:nvSpPr>
        <p:spPr>
          <a:xfrm>
            <a:off x="3027364" y="1139096"/>
            <a:ext cx="8840787" cy="276999"/>
          </a:xfrm>
        </p:spPr>
        <p:txBody>
          <a:bodyPr wrap="square" anchor="ctr">
            <a:spAutoFit/>
          </a:bodyPr>
          <a:lstStyle>
            <a:lvl1pPr marL="1588" indent="0" algn="ctr">
              <a:spcBef>
                <a:spcPts val="0"/>
              </a:spcBef>
              <a:buFontTx/>
              <a:buNone/>
              <a:defRPr sz="2000" b="0" baseline="0">
                <a:solidFill>
                  <a:schemeClr val="accent1"/>
                </a:solidFill>
                <a:latin typeface="Segoe UI Light" panose="020B0502040204020203" pitchFamily="34" charset="0"/>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lang="en-US" dirty="0"/>
              <a:t>Click to edit Chart Title</a:t>
            </a:r>
            <a:endParaRPr dirty="0"/>
          </a:p>
        </p:txBody>
      </p:sp>
      <p:sp>
        <p:nvSpPr>
          <p:cNvPr id="3" name="Rectangle 2">
            <a:extLst>
              <a:ext uri="{FF2B5EF4-FFF2-40B4-BE49-F238E27FC236}">
                <a16:creationId xmlns:a16="http://schemas.microsoft.com/office/drawing/2014/main" id="{12B477F5-872F-4730-9DBA-A87DFEF55497}"/>
              </a:ext>
            </a:extLst>
          </p:cNvPr>
          <p:cNvSpPr/>
          <p:nvPr userDrawn="1"/>
        </p:nvSpPr>
        <p:spPr bwMode="gray">
          <a:xfrm>
            <a:off x="-2" y="917236"/>
            <a:ext cx="2771778" cy="1168740"/>
          </a:xfrm>
          <a:prstGeom prst="rect">
            <a:avLst/>
          </a:prstGeom>
          <a:solidFill>
            <a:schemeClr val="accent4"/>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ndParaRPr>
          </a:p>
        </p:txBody>
      </p:sp>
      <p:sp>
        <p:nvSpPr>
          <p:cNvPr id="15" name="Text Placeholder 7">
            <a:extLst>
              <a:ext uri="{FF2B5EF4-FFF2-40B4-BE49-F238E27FC236}">
                <a16:creationId xmlns:a16="http://schemas.microsoft.com/office/drawing/2014/main" id="{96E0E078-901C-4408-9D40-E6663262032E}"/>
              </a:ext>
            </a:extLst>
          </p:cNvPr>
          <p:cNvSpPr>
            <a:spLocks noGrp="1"/>
          </p:cNvSpPr>
          <p:nvPr>
            <p:ph type="body" sz="quarter" idx="15" hasCustomPrompt="1"/>
          </p:nvPr>
        </p:nvSpPr>
        <p:spPr>
          <a:xfrm>
            <a:off x="113538" y="1115680"/>
            <a:ext cx="2515362" cy="664797"/>
          </a:xfrm>
        </p:spPr>
        <p:txBody>
          <a:bodyPr wrap="square">
            <a:spAutoFit/>
          </a:bodyPr>
          <a:lstStyle>
            <a:lvl1pPr marL="1588" indent="0" algn="ctr">
              <a:spcBef>
                <a:spcPts val="0"/>
              </a:spcBef>
              <a:buNone/>
              <a:defRPr sz="2400" i="0">
                <a:solidFill>
                  <a:schemeClr val="accent4">
                    <a:lumMod val="20000"/>
                    <a:lumOff val="80000"/>
                  </a:schemeClr>
                </a:solidFill>
                <a:latin typeface="Segoe Print" panose="02000600000000000000" pitchFamily="2" charset="0"/>
              </a:defRPr>
            </a:lvl1pPr>
            <a:lvl2pPr marL="1588" indent="0">
              <a:spcBef>
                <a:spcPts val="2400"/>
              </a:spcBef>
              <a:buNone/>
              <a:defRPr sz="2400"/>
            </a:lvl2pPr>
            <a:lvl3pPr marL="1588" indent="0">
              <a:spcBef>
                <a:spcPts val="2400"/>
              </a:spcBef>
              <a:buNone/>
              <a:defRPr sz="1800"/>
            </a:lvl3pPr>
            <a:lvl4pPr marL="1588" indent="0">
              <a:spcBef>
                <a:spcPts val="2400"/>
              </a:spcBef>
              <a:buNone/>
              <a:defRPr sz="1400"/>
            </a:lvl4pPr>
            <a:lvl5pPr marL="1588" indent="0">
              <a:spcBef>
                <a:spcPts val="2400"/>
              </a:spcBef>
              <a:buNone/>
              <a:defRPr sz="1100"/>
            </a:lvl5pPr>
            <a:lvl6pPr marL="1588" indent="0">
              <a:spcBef>
                <a:spcPts val="2400"/>
              </a:spcBef>
              <a:buNone/>
              <a:defRPr sz="2800"/>
            </a:lvl6pPr>
            <a:lvl7pPr marL="1588" indent="0">
              <a:spcBef>
                <a:spcPts val="2400"/>
              </a:spcBef>
              <a:buNone/>
              <a:defRPr sz="2800"/>
            </a:lvl7pPr>
            <a:lvl8pPr marL="1588" indent="0">
              <a:spcBef>
                <a:spcPts val="2400"/>
              </a:spcBef>
              <a:buNone/>
              <a:defRPr sz="2800"/>
            </a:lvl8pPr>
            <a:lvl9pPr marL="1588" indent="0">
              <a:spcBef>
                <a:spcPts val="2400"/>
              </a:spcBef>
              <a:buNone/>
              <a:defRPr sz="2800"/>
            </a:lvl9pPr>
          </a:lstStyle>
          <a:p>
            <a:pPr lvl="0"/>
            <a:r>
              <a:rPr lang="en-US" dirty="0"/>
              <a:t>Edit Side </a:t>
            </a:r>
            <a:br>
              <a:rPr lang="en-US" dirty="0"/>
            </a:br>
            <a:r>
              <a:rPr lang="en-US" dirty="0"/>
              <a:t>Bar Title</a:t>
            </a:r>
          </a:p>
        </p:txBody>
      </p:sp>
      <p:sp>
        <p:nvSpPr>
          <p:cNvPr id="23" name="Text Placeholder 7">
            <a:extLst>
              <a:ext uri="{FF2B5EF4-FFF2-40B4-BE49-F238E27FC236}">
                <a16:creationId xmlns:a16="http://schemas.microsoft.com/office/drawing/2014/main" id="{5DD59BBA-AE1F-48F7-AE55-88B09621BE7D}"/>
              </a:ext>
            </a:extLst>
          </p:cNvPr>
          <p:cNvSpPr>
            <a:spLocks noGrp="1"/>
          </p:cNvSpPr>
          <p:nvPr>
            <p:ph type="body" sz="quarter" idx="14" hasCustomPrompt="1"/>
          </p:nvPr>
        </p:nvSpPr>
        <p:spPr>
          <a:xfrm>
            <a:off x="6332601" y="3686268"/>
            <a:ext cx="2298573" cy="193899"/>
          </a:xfrm>
        </p:spPr>
        <p:txBody>
          <a:bodyPr>
            <a:spAutoFit/>
          </a:bodyPr>
          <a:lstStyle>
            <a:lvl1pPr marL="1588" indent="0" algn="ctr">
              <a:spcBef>
                <a:spcPts val="2400"/>
              </a:spcBef>
              <a:buNone/>
              <a:defRPr sz="1400"/>
            </a:lvl1pPr>
            <a:lvl2pPr marL="1588" indent="0">
              <a:spcBef>
                <a:spcPts val="2400"/>
              </a:spcBef>
              <a:buNone/>
              <a:defRPr sz="2400"/>
            </a:lvl2pPr>
            <a:lvl3pPr marL="1588" indent="0">
              <a:spcBef>
                <a:spcPts val="2400"/>
              </a:spcBef>
              <a:buNone/>
              <a:defRPr sz="1800"/>
            </a:lvl3pPr>
            <a:lvl4pPr marL="1588" indent="0">
              <a:spcBef>
                <a:spcPts val="2400"/>
              </a:spcBef>
              <a:buNone/>
              <a:defRPr sz="1400"/>
            </a:lvl4pPr>
            <a:lvl5pPr marL="1588" indent="0">
              <a:spcBef>
                <a:spcPts val="2400"/>
              </a:spcBef>
              <a:buNone/>
              <a:defRPr sz="1100"/>
            </a:lvl5pPr>
            <a:lvl6pPr marL="1588" indent="0">
              <a:spcBef>
                <a:spcPts val="2400"/>
              </a:spcBef>
              <a:buNone/>
              <a:defRPr sz="2800"/>
            </a:lvl6pPr>
            <a:lvl7pPr marL="1588" indent="0">
              <a:spcBef>
                <a:spcPts val="2400"/>
              </a:spcBef>
              <a:buNone/>
              <a:defRPr sz="2800"/>
            </a:lvl7pPr>
            <a:lvl8pPr marL="1588" indent="0">
              <a:spcBef>
                <a:spcPts val="2400"/>
              </a:spcBef>
              <a:buNone/>
              <a:defRPr sz="2800"/>
            </a:lvl8pPr>
            <a:lvl9pPr marL="1588" indent="0">
              <a:spcBef>
                <a:spcPts val="2400"/>
              </a:spcBef>
              <a:buNone/>
              <a:defRPr sz="2800"/>
            </a:lvl9pPr>
          </a:lstStyle>
          <a:p>
            <a:pPr lvl="0"/>
            <a:r>
              <a:rPr lang="en-US" dirty="0"/>
              <a:t>Add picture, charts, drawings</a:t>
            </a:r>
          </a:p>
        </p:txBody>
      </p:sp>
      <p:sp>
        <p:nvSpPr>
          <p:cNvPr id="25" name="Flowchart: Process 4">
            <a:extLst>
              <a:ext uri="{FF2B5EF4-FFF2-40B4-BE49-F238E27FC236}">
                <a16:creationId xmlns:a16="http://schemas.microsoft.com/office/drawing/2014/main" id="{C0A27911-FD94-49F2-A237-FA545F2FBD2F}"/>
              </a:ext>
            </a:extLst>
          </p:cNvPr>
          <p:cNvSpPr/>
          <p:nvPr userDrawn="1"/>
        </p:nvSpPr>
        <p:spPr>
          <a:xfrm>
            <a:off x="0" y="-25177"/>
            <a:ext cx="5307496" cy="80043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7296 w 10000"/>
              <a:gd name="connsiteY2" fmla="*/ 10000 h 10000"/>
              <a:gd name="connsiteX3" fmla="*/ 0 w 10000"/>
              <a:gd name="connsiteY3" fmla="*/ 10000 h 10000"/>
              <a:gd name="connsiteX4" fmla="*/ 0 w 10000"/>
              <a:gd name="connsiteY4" fmla="*/ 0 h 10000"/>
              <a:gd name="connsiteX0" fmla="*/ 0 w 10000"/>
              <a:gd name="connsiteY0" fmla="*/ 0 h 10148"/>
              <a:gd name="connsiteX1" fmla="*/ 10000 w 10000"/>
              <a:gd name="connsiteY1" fmla="*/ 0 h 10148"/>
              <a:gd name="connsiteX2" fmla="*/ 8819 w 10000"/>
              <a:gd name="connsiteY2" fmla="*/ 10148 h 10148"/>
              <a:gd name="connsiteX3" fmla="*/ 0 w 10000"/>
              <a:gd name="connsiteY3" fmla="*/ 10000 h 10148"/>
              <a:gd name="connsiteX4" fmla="*/ 0 w 10000"/>
              <a:gd name="connsiteY4" fmla="*/ 0 h 10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148">
                <a:moveTo>
                  <a:pt x="0" y="0"/>
                </a:moveTo>
                <a:lnTo>
                  <a:pt x="10000" y="0"/>
                </a:lnTo>
                <a:lnTo>
                  <a:pt x="8819" y="10148"/>
                </a:lnTo>
                <a:lnTo>
                  <a:pt x="0" y="10000"/>
                </a:lnTo>
                <a:lnTo>
                  <a:pt x="0" y="0"/>
                </a:lnTo>
                <a:close/>
              </a:path>
            </a:pathLst>
          </a:custGeom>
          <a:solidFill>
            <a:sysClr val="windowText" lastClr="000000">
              <a:alpha val="4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26" name="Picture 25">
            <a:extLst>
              <a:ext uri="{FF2B5EF4-FFF2-40B4-BE49-F238E27FC236}">
                <a16:creationId xmlns:a16="http://schemas.microsoft.com/office/drawing/2014/main" id="{A3BA7653-01B4-44B7-A691-531E96245833}"/>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r="76933"/>
          <a:stretch/>
        </p:blipFill>
        <p:spPr>
          <a:xfrm>
            <a:off x="-30279" y="-141604"/>
            <a:ext cx="878332" cy="1035271"/>
          </a:xfrm>
          <a:prstGeom prst="rect">
            <a:avLst/>
          </a:prstGeom>
        </p:spPr>
      </p:pic>
      <p:sp>
        <p:nvSpPr>
          <p:cNvPr id="27" name="Title 6">
            <a:extLst>
              <a:ext uri="{FF2B5EF4-FFF2-40B4-BE49-F238E27FC236}">
                <a16:creationId xmlns:a16="http://schemas.microsoft.com/office/drawing/2014/main" id="{315B2C8C-339D-4D41-8D79-4519A2F2FEE9}"/>
              </a:ext>
            </a:extLst>
          </p:cNvPr>
          <p:cNvSpPr>
            <a:spLocks noGrp="1"/>
          </p:cNvSpPr>
          <p:nvPr>
            <p:ph type="title" hasCustomPrompt="1"/>
          </p:nvPr>
        </p:nvSpPr>
        <p:spPr>
          <a:xfrm>
            <a:off x="840683" y="199459"/>
            <a:ext cx="3576059" cy="344710"/>
          </a:xfrm>
        </p:spPr>
        <p:txBody>
          <a:bodyPr wrap="square" anchor="ctr">
            <a:spAutoFit/>
          </a:bodyPr>
          <a:lstStyle>
            <a:lvl1pPr>
              <a:defRPr sz="2800">
                <a:solidFill>
                  <a:schemeClr val="bg1"/>
                </a:solidFill>
                <a:latin typeface="Segoe UI Light" panose="020B0502040204020203" pitchFamily="34" charset="0"/>
              </a:defRPr>
            </a:lvl1pPr>
          </a:lstStyle>
          <a:p>
            <a:r>
              <a:rPr lang="en-US" dirty="0"/>
              <a:t>Click to edit Title</a:t>
            </a:r>
            <a:endParaRPr dirty="0"/>
          </a:p>
        </p:txBody>
      </p:sp>
    </p:spTree>
    <p:extLst>
      <p:ext uri="{BB962C8B-B14F-4D97-AF65-F5344CB8AC3E}">
        <p14:creationId xmlns:p14="http://schemas.microsoft.com/office/powerpoint/2010/main" val="2863951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5_Title-Only">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295FF18-4162-40B6-B16E-D96720284DCB}"/>
              </a:ext>
            </a:extLst>
          </p:cNvPr>
          <p:cNvSpPr/>
          <p:nvPr userDrawn="1"/>
        </p:nvSpPr>
        <p:spPr bwMode="gray">
          <a:xfrm>
            <a:off x="-1" y="-15238"/>
            <a:ext cx="12192001" cy="6873238"/>
          </a:xfrm>
          <a:prstGeom prst="rect">
            <a:avLst/>
          </a:prstGeom>
          <a:solidFill>
            <a:schemeClr val="bg1"/>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ndParaRPr>
          </a:p>
        </p:txBody>
      </p:sp>
      <p:pic>
        <p:nvPicPr>
          <p:cNvPr id="20" name="Picture 19">
            <a:extLst>
              <a:ext uri="{FF2B5EF4-FFF2-40B4-BE49-F238E27FC236}">
                <a16:creationId xmlns:a16="http://schemas.microsoft.com/office/drawing/2014/main" id="{D83DF109-DB23-4BAE-AE9F-979749E2E04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b="13104"/>
          <a:stretch/>
        </p:blipFill>
        <p:spPr>
          <a:xfrm>
            <a:off x="0" y="-34723"/>
            <a:ext cx="12192000" cy="6944812"/>
          </a:xfrm>
          <a:prstGeom prst="rect">
            <a:avLst/>
          </a:prstGeom>
        </p:spPr>
      </p:pic>
      <p:sp>
        <p:nvSpPr>
          <p:cNvPr id="4" name="Footer Placeholder 3"/>
          <p:cNvSpPr>
            <a:spLocks noGrp="1"/>
          </p:cNvSpPr>
          <p:nvPr>
            <p:ph type="ftr" sz="quarter" idx="11"/>
          </p:nvPr>
        </p:nvSpPr>
        <p:spPr/>
        <p:txBody>
          <a:bodyPr/>
          <a:lstStyle>
            <a:lvl1pPr>
              <a:defRPr>
                <a:solidFill>
                  <a:schemeClr val="bg1">
                    <a:lumMod val="85000"/>
                  </a:schemeClr>
                </a:solidFill>
              </a:defRPr>
            </a:lvl1pPr>
          </a:lstStyle>
          <a:p>
            <a:r>
              <a:rPr lang="en-US"/>
              <a:t>Confidential – Oracle Internal/Restricted/Highly Restricted</a:t>
            </a:r>
            <a:endParaRPr lang="en-US" dirty="0"/>
          </a:p>
        </p:txBody>
      </p:sp>
      <p:sp>
        <p:nvSpPr>
          <p:cNvPr id="5" name="Slide Number Placeholder 4"/>
          <p:cNvSpPr>
            <a:spLocks noGrp="1"/>
          </p:cNvSpPr>
          <p:nvPr>
            <p:ph type="sldNum" sz="quarter" idx="12"/>
          </p:nvPr>
        </p:nvSpPr>
        <p:spPr/>
        <p:txBody>
          <a:bodyPr/>
          <a:lstStyle>
            <a:lvl1pPr>
              <a:defRPr>
                <a:solidFill>
                  <a:schemeClr val="bg1">
                    <a:lumMod val="85000"/>
                  </a:schemeClr>
                </a:solidFill>
              </a:defRPr>
            </a:lvl1pPr>
          </a:lstStyle>
          <a:p>
            <a:fld id="{C51EAA63-D034-42AE-91FA-B13B9518C7BE}" type="slidenum">
              <a:rPr lang="en-US" smtClean="0"/>
              <a:pPr/>
              <a:t>‹#›</a:t>
            </a:fld>
            <a:endParaRPr lang="en-US"/>
          </a:p>
        </p:txBody>
      </p:sp>
      <p:sp>
        <p:nvSpPr>
          <p:cNvPr id="25" name="Rectangle 24">
            <a:extLst>
              <a:ext uri="{FF2B5EF4-FFF2-40B4-BE49-F238E27FC236}">
                <a16:creationId xmlns:a16="http://schemas.microsoft.com/office/drawing/2014/main" id="{91F151A5-C509-468B-8F05-B0DE7E928235}"/>
              </a:ext>
            </a:extLst>
          </p:cNvPr>
          <p:cNvSpPr/>
          <p:nvPr userDrawn="1"/>
        </p:nvSpPr>
        <p:spPr>
          <a:xfrm>
            <a:off x="0" y="-52089"/>
            <a:ext cx="12202401" cy="6910089"/>
          </a:xfrm>
          <a:prstGeom prst="rect">
            <a:avLst/>
          </a:prstGeom>
          <a:solidFill>
            <a:sysClr val="windowText" lastClr="000000">
              <a:alpha val="70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17" name="Picture 16" descr="Oracle logo in white on red staging background" title="Oracle red badge logo">
            <a:extLst>
              <a:ext uri="{FF2B5EF4-FFF2-40B4-BE49-F238E27FC236}">
                <a16:creationId xmlns:a16="http://schemas.microsoft.com/office/drawing/2014/main" id="{4F17650A-2542-4CA2-B19E-CE995ED3083C}"/>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39877" y="6263640"/>
            <a:ext cx="1625138" cy="594360"/>
          </a:xfrm>
          <a:prstGeom prst="rect">
            <a:avLst/>
          </a:prstGeom>
        </p:spPr>
      </p:pic>
      <p:sp>
        <p:nvSpPr>
          <p:cNvPr id="28" name="Flowchart: Process 4">
            <a:extLst>
              <a:ext uri="{FF2B5EF4-FFF2-40B4-BE49-F238E27FC236}">
                <a16:creationId xmlns:a16="http://schemas.microsoft.com/office/drawing/2014/main" id="{BA2AC57E-971B-44A2-87FD-EE436FEED5EE}"/>
              </a:ext>
            </a:extLst>
          </p:cNvPr>
          <p:cNvSpPr/>
          <p:nvPr userDrawn="1"/>
        </p:nvSpPr>
        <p:spPr>
          <a:xfrm>
            <a:off x="0" y="-35117"/>
            <a:ext cx="5307496" cy="849853"/>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7296 w 10000"/>
              <a:gd name="connsiteY2" fmla="*/ 10000 h 10000"/>
              <a:gd name="connsiteX3" fmla="*/ 0 w 10000"/>
              <a:gd name="connsiteY3" fmla="*/ 10000 h 10000"/>
              <a:gd name="connsiteX4" fmla="*/ 0 w 10000"/>
              <a:gd name="connsiteY4" fmla="*/ 0 h 10000"/>
              <a:gd name="connsiteX0" fmla="*/ 0 w 10000"/>
              <a:gd name="connsiteY0" fmla="*/ 0 h 10148"/>
              <a:gd name="connsiteX1" fmla="*/ 10000 w 10000"/>
              <a:gd name="connsiteY1" fmla="*/ 0 h 10148"/>
              <a:gd name="connsiteX2" fmla="*/ 8819 w 10000"/>
              <a:gd name="connsiteY2" fmla="*/ 10148 h 10148"/>
              <a:gd name="connsiteX3" fmla="*/ 0 w 10000"/>
              <a:gd name="connsiteY3" fmla="*/ 10000 h 10148"/>
              <a:gd name="connsiteX4" fmla="*/ 0 w 10000"/>
              <a:gd name="connsiteY4" fmla="*/ 0 h 10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148">
                <a:moveTo>
                  <a:pt x="0" y="0"/>
                </a:moveTo>
                <a:lnTo>
                  <a:pt x="10000" y="0"/>
                </a:lnTo>
                <a:lnTo>
                  <a:pt x="8819" y="10148"/>
                </a:lnTo>
                <a:lnTo>
                  <a:pt x="0" y="10000"/>
                </a:lnTo>
                <a:lnTo>
                  <a:pt x="0" y="0"/>
                </a:lnTo>
                <a:close/>
              </a:path>
            </a:pathLst>
          </a:custGeom>
          <a:solidFill>
            <a:sysClr val="windowText" lastClr="000000">
              <a:alpha val="4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29" name="Picture 28">
            <a:extLst>
              <a:ext uri="{FF2B5EF4-FFF2-40B4-BE49-F238E27FC236}">
                <a16:creationId xmlns:a16="http://schemas.microsoft.com/office/drawing/2014/main" id="{F2F4DE1C-EC4B-4634-B2C0-DB4E81396CE3}"/>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r="76933"/>
          <a:stretch/>
        </p:blipFill>
        <p:spPr>
          <a:xfrm>
            <a:off x="-30279" y="-141604"/>
            <a:ext cx="878332" cy="1035271"/>
          </a:xfrm>
          <a:prstGeom prst="rect">
            <a:avLst/>
          </a:prstGeom>
        </p:spPr>
      </p:pic>
      <p:sp>
        <p:nvSpPr>
          <p:cNvPr id="14" name="Title 6">
            <a:extLst>
              <a:ext uri="{FF2B5EF4-FFF2-40B4-BE49-F238E27FC236}">
                <a16:creationId xmlns:a16="http://schemas.microsoft.com/office/drawing/2014/main" id="{C19A6835-1DE8-413E-A016-B6CE5D2A8E65}"/>
              </a:ext>
            </a:extLst>
          </p:cNvPr>
          <p:cNvSpPr>
            <a:spLocks noGrp="1"/>
          </p:cNvSpPr>
          <p:nvPr>
            <p:ph type="title" hasCustomPrompt="1"/>
          </p:nvPr>
        </p:nvSpPr>
        <p:spPr>
          <a:xfrm>
            <a:off x="840683" y="199459"/>
            <a:ext cx="3576059" cy="344710"/>
          </a:xfrm>
        </p:spPr>
        <p:txBody>
          <a:bodyPr wrap="square" anchor="ctr">
            <a:spAutoFit/>
          </a:bodyPr>
          <a:lstStyle>
            <a:lvl1pPr>
              <a:defRPr sz="2800">
                <a:solidFill>
                  <a:schemeClr val="bg1"/>
                </a:solidFill>
                <a:latin typeface="Segoe UI Light" panose="020B0502040204020203" pitchFamily="34" charset="0"/>
              </a:defRPr>
            </a:lvl1pPr>
          </a:lstStyle>
          <a:p>
            <a:r>
              <a:rPr lang="en-US" dirty="0"/>
              <a:t>Click to edit Title</a:t>
            </a:r>
            <a:endParaRPr dirty="0"/>
          </a:p>
        </p:txBody>
      </p:sp>
    </p:spTree>
    <p:extLst>
      <p:ext uri="{BB962C8B-B14F-4D97-AF65-F5344CB8AC3E}">
        <p14:creationId xmlns:p14="http://schemas.microsoft.com/office/powerpoint/2010/main" val="2517740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7_Title-Only">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295FF18-4162-40B6-B16E-D96720284DCB}"/>
              </a:ext>
            </a:extLst>
          </p:cNvPr>
          <p:cNvSpPr/>
          <p:nvPr userDrawn="1"/>
        </p:nvSpPr>
        <p:spPr bwMode="gray">
          <a:xfrm>
            <a:off x="-1" y="-15238"/>
            <a:ext cx="12192001" cy="6873238"/>
          </a:xfrm>
          <a:prstGeom prst="rect">
            <a:avLst/>
          </a:prstGeom>
          <a:solidFill>
            <a:schemeClr val="bg1"/>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ndParaRPr>
          </a:p>
        </p:txBody>
      </p:sp>
      <p:pic>
        <p:nvPicPr>
          <p:cNvPr id="16" name="Picture 15">
            <a:extLst>
              <a:ext uri="{FF2B5EF4-FFF2-40B4-BE49-F238E27FC236}">
                <a16:creationId xmlns:a16="http://schemas.microsoft.com/office/drawing/2014/main" id="{B0D96023-0361-4E53-A469-27B9611B1A8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5539" t="19206" b="1164"/>
          <a:stretch/>
        </p:blipFill>
        <p:spPr>
          <a:xfrm>
            <a:off x="5918" y="-5715"/>
            <a:ext cx="12215598" cy="6873239"/>
          </a:xfrm>
          <a:prstGeom prst="rect">
            <a:avLst/>
          </a:prstGeom>
        </p:spPr>
      </p:pic>
      <p:sp>
        <p:nvSpPr>
          <p:cNvPr id="21" name="Rectangle 20">
            <a:extLst>
              <a:ext uri="{FF2B5EF4-FFF2-40B4-BE49-F238E27FC236}">
                <a16:creationId xmlns:a16="http://schemas.microsoft.com/office/drawing/2014/main" id="{655FC14A-A40D-49BC-BEF9-D727E2BF70BD}"/>
              </a:ext>
            </a:extLst>
          </p:cNvPr>
          <p:cNvSpPr/>
          <p:nvPr userDrawn="1"/>
        </p:nvSpPr>
        <p:spPr>
          <a:xfrm>
            <a:off x="0" y="-17496"/>
            <a:ext cx="12233706" cy="6886576"/>
          </a:xfrm>
          <a:prstGeom prst="rect">
            <a:avLst/>
          </a:prstGeom>
          <a:solidFill>
            <a:schemeClr val="tx1">
              <a:lumMod val="50000"/>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7B5F0A54-03AE-47AB-AFD1-DAF1706B2482}"/>
              </a:ext>
            </a:extLst>
          </p:cNvPr>
          <p:cNvSpPr/>
          <p:nvPr userDrawn="1"/>
        </p:nvSpPr>
        <p:spPr>
          <a:xfrm>
            <a:off x="0" y="6067424"/>
            <a:ext cx="12233705" cy="809625"/>
          </a:xfrm>
          <a:prstGeom prst="rect">
            <a:avLst/>
          </a:prstGeom>
          <a:solidFill>
            <a:schemeClr val="bg1">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AutoShape 17" descr="Image result for havi logistics logo">
            <a:extLst>
              <a:ext uri="{FF2B5EF4-FFF2-40B4-BE49-F238E27FC236}">
                <a16:creationId xmlns:a16="http://schemas.microsoft.com/office/drawing/2014/main" id="{54731373-9EF9-4856-AE0F-392284E7BCD5}"/>
              </a:ext>
            </a:extLst>
          </p:cNvPr>
          <p:cNvSpPr>
            <a:spLocks noChangeAspect="1" noChangeArrowheads="1"/>
          </p:cNvSpPr>
          <p:nvPr userDrawn="1"/>
        </p:nvSpPr>
        <p:spPr bwMode="auto">
          <a:xfrm>
            <a:off x="3940175" y="59810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7" name="Picture 16" descr="Oracle logo in white on red staging background" title="Oracle red badge logo">
            <a:extLst>
              <a:ext uri="{FF2B5EF4-FFF2-40B4-BE49-F238E27FC236}">
                <a16:creationId xmlns:a16="http://schemas.microsoft.com/office/drawing/2014/main" id="{4F17650A-2542-4CA2-B19E-CE995ED3083C}"/>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39877" y="6263640"/>
            <a:ext cx="1625138" cy="594360"/>
          </a:xfrm>
          <a:prstGeom prst="rect">
            <a:avLst/>
          </a:prstGeom>
        </p:spPr>
      </p:pic>
      <p:sp>
        <p:nvSpPr>
          <p:cNvPr id="4" name="Footer Placeholder 3"/>
          <p:cNvSpPr>
            <a:spLocks noGrp="1"/>
          </p:cNvSpPr>
          <p:nvPr>
            <p:ph type="ftr" sz="quarter" idx="11"/>
          </p:nvPr>
        </p:nvSpPr>
        <p:spPr/>
        <p:txBody>
          <a:bodyPr/>
          <a:lstStyle/>
          <a:p>
            <a:r>
              <a:rPr lang="en-US"/>
              <a:t>Confidential – Oracle Internal/Restricted/Highly Restricted</a:t>
            </a:r>
            <a:endParaRPr/>
          </a:p>
        </p:txBody>
      </p:sp>
      <p:sp>
        <p:nvSpPr>
          <p:cNvPr id="5" name="Slide Number Placeholder 4"/>
          <p:cNvSpPr>
            <a:spLocks noGrp="1"/>
          </p:cNvSpPr>
          <p:nvPr>
            <p:ph type="sldNum" sz="quarter" idx="12"/>
          </p:nvPr>
        </p:nvSpPr>
        <p:spPr/>
        <p:txBody>
          <a:bodyPr/>
          <a:lstStyle/>
          <a:p>
            <a:fld id="{C51EAA63-D034-42AE-91FA-B13B9518C7BE}" type="slidenum">
              <a:rPr/>
              <a:t>‹#›</a:t>
            </a:fld>
            <a:endParaRPr/>
          </a:p>
        </p:txBody>
      </p:sp>
      <p:sp>
        <p:nvSpPr>
          <p:cNvPr id="19" name="Text Placeholder 3">
            <a:extLst>
              <a:ext uri="{FF2B5EF4-FFF2-40B4-BE49-F238E27FC236}">
                <a16:creationId xmlns:a16="http://schemas.microsoft.com/office/drawing/2014/main" id="{624D48D1-C32F-44C6-A77C-5D932D032189}"/>
              </a:ext>
            </a:extLst>
          </p:cNvPr>
          <p:cNvSpPr>
            <a:spLocks noGrp="1"/>
          </p:cNvSpPr>
          <p:nvPr>
            <p:ph type="body" sz="half" idx="2" hasCustomPrompt="1"/>
          </p:nvPr>
        </p:nvSpPr>
        <p:spPr>
          <a:xfrm>
            <a:off x="9132887" y="230878"/>
            <a:ext cx="2735264" cy="443198"/>
          </a:xfrm>
        </p:spPr>
        <p:txBody>
          <a:bodyPr anchor="ctr">
            <a:spAutoFit/>
          </a:bodyPr>
          <a:lstStyle>
            <a:lvl1pPr marL="0" indent="0" algn="r">
              <a:spcBef>
                <a:spcPts val="0"/>
              </a:spcBef>
              <a:buClr>
                <a:schemeClr val="tx1"/>
              </a:buClr>
              <a:buFont typeface="Arial" panose="020B0604020202020204" pitchFamily="34" charset="0"/>
              <a:buNone/>
              <a:defRPr sz="3200">
                <a:solidFill>
                  <a:schemeClr val="bg1"/>
                </a:solidFill>
                <a:latin typeface="Segoe UI Light" panose="020B0502040204020203"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Add Category</a:t>
            </a:r>
            <a:endParaRPr dirty="0"/>
          </a:p>
        </p:txBody>
      </p:sp>
      <p:sp>
        <p:nvSpPr>
          <p:cNvPr id="20" name="Flowchart: Process 4">
            <a:extLst>
              <a:ext uri="{FF2B5EF4-FFF2-40B4-BE49-F238E27FC236}">
                <a16:creationId xmlns:a16="http://schemas.microsoft.com/office/drawing/2014/main" id="{AAAB7E03-5CDE-4BE9-A3CF-C96A5DBD4319}"/>
              </a:ext>
            </a:extLst>
          </p:cNvPr>
          <p:cNvSpPr/>
          <p:nvPr userDrawn="1"/>
        </p:nvSpPr>
        <p:spPr>
          <a:xfrm>
            <a:off x="0" y="-15239"/>
            <a:ext cx="5307496" cy="849853"/>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7296 w 10000"/>
              <a:gd name="connsiteY2" fmla="*/ 10000 h 10000"/>
              <a:gd name="connsiteX3" fmla="*/ 0 w 10000"/>
              <a:gd name="connsiteY3" fmla="*/ 10000 h 10000"/>
              <a:gd name="connsiteX4" fmla="*/ 0 w 10000"/>
              <a:gd name="connsiteY4" fmla="*/ 0 h 10000"/>
              <a:gd name="connsiteX0" fmla="*/ 0 w 10000"/>
              <a:gd name="connsiteY0" fmla="*/ 0 h 10148"/>
              <a:gd name="connsiteX1" fmla="*/ 10000 w 10000"/>
              <a:gd name="connsiteY1" fmla="*/ 0 h 10148"/>
              <a:gd name="connsiteX2" fmla="*/ 8819 w 10000"/>
              <a:gd name="connsiteY2" fmla="*/ 10148 h 10148"/>
              <a:gd name="connsiteX3" fmla="*/ 0 w 10000"/>
              <a:gd name="connsiteY3" fmla="*/ 10000 h 10148"/>
              <a:gd name="connsiteX4" fmla="*/ 0 w 10000"/>
              <a:gd name="connsiteY4" fmla="*/ 0 h 10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148">
                <a:moveTo>
                  <a:pt x="0" y="0"/>
                </a:moveTo>
                <a:lnTo>
                  <a:pt x="10000" y="0"/>
                </a:lnTo>
                <a:lnTo>
                  <a:pt x="8819" y="10148"/>
                </a:lnTo>
                <a:lnTo>
                  <a:pt x="0" y="10000"/>
                </a:lnTo>
                <a:lnTo>
                  <a:pt x="0" y="0"/>
                </a:lnTo>
                <a:close/>
              </a:path>
            </a:pathLst>
          </a:custGeom>
          <a:solidFill>
            <a:sysClr val="windowText" lastClr="000000">
              <a:alpha val="4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22" name="Picture 21">
            <a:extLst>
              <a:ext uri="{FF2B5EF4-FFF2-40B4-BE49-F238E27FC236}">
                <a16:creationId xmlns:a16="http://schemas.microsoft.com/office/drawing/2014/main" id="{0FD32A96-7669-4304-A663-DA74152A6811}"/>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r="76933"/>
          <a:stretch/>
        </p:blipFill>
        <p:spPr>
          <a:xfrm>
            <a:off x="-30279" y="-141604"/>
            <a:ext cx="878332" cy="1035271"/>
          </a:xfrm>
          <a:prstGeom prst="rect">
            <a:avLst/>
          </a:prstGeom>
        </p:spPr>
      </p:pic>
      <p:sp>
        <p:nvSpPr>
          <p:cNvPr id="23" name="Title 6">
            <a:extLst>
              <a:ext uri="{FF2B5EF4-FFF2-40B4-BE49-F238E27FC236}">
                <a16:creationId xmlns:a16="http://schemas.microsoft.com/office/drawing/2014/main" id="{5D808795-1ACD-48BF-8255-D491A3404BEE}"/>
              </a:ext>
            </a:extLst>
          </p:cNvPr>
          <p:cNvSpPr>
            <a:spLocks noGrp="1"/>
          </p:cNvSpPr>
          <p:nvPr>
            <p:ph type="title" hasCustomPrompt="1"/>
          </p:nvPr>
        </p:nvSpPr>
        <p:spPr>
          <a:xfrm>
            <a:off x="840683" y="199459"/>
            <a:ext cx="3576059" cy="344710"/>
          </a:xfrm>
        </p:spPr>
        <p:txBody>
          <a:bodyPr wrap="square" anchor="ctr">
            <a:spAutoFit/>
          </a:bodyPr>
          <a:lstStyle>
            <a:lvl1pPr>
              <a:defRPr sz="2800">
                <a:solidFill>
                  <a:schemeClr val="bg1"/>
                </a:solidFill>
                <a:latin typeface="Segoe UI Light" panose="020B0502040204020203" pitchFamily="34" charset="0"/>
              </a:defRPr>
            </a:lvl1pPr>
          </a:lstStyle>
          <a:p>
            <a:r>
              <a:rPr lang="en-US" dirty="0"/>
              <a:t>Click to edit Title</a:t>
            </a:r>
            <a:endParaRPr dirty="0"/>
          </a:p>
        </p:txBody>
      </p:sp>
    </p:spTree>
    <p:extLst>
      <p:ext uri="{BB962C8B-B14F-4D97-AF65-F5344CB8AC3E}">
        <p14:creationId xmlns:p14="http://schemas.microsoft.com/office/powerpoint/2010/main" val="16364696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8_Title-Only">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295FF18-4162-40B6-B16E-D96720284DCB}"/>
              </a:ext>
            </a:extLst>
          </p:cNvPr>
          <p:cNvSpPr/>
          <p:nvPr userDrawn="1"/>
        </p:nvSpPr>
        <p:spPr bwMode="gray">
          <a:xfrm>
            <a:off x="-1" y="-15238"/>
            <a:ext cx="12192001" cy="6873238"/>
          </a:xfrm>
          <a:prstGeom prst="rect">
            <a:avLst/>
          </a:prstGeom>
          <a:solidFill>
            <a:schemeClr val="bg1"/>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ndParaRPr>
          </a:p>
        </p:txBody>
      </p:sp>
      <p:pic>
        <p:nvPicPr>
          <p:cNvPr id="16" name="Picture 15">
            <a:extLst>
              <a:ext uri="{FF2B5EF4-FFF2-40B4-BE49-F238E27FC236}">
                <a16:creationId xmlns:a16="http://schemas.microsoft.com/office/drawing/2014/main" id="{B0D96023-0361-4E53-A469-27B9611B1A8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5539" t="19206" b="1164"/>
          <a:stretch/>
        </p:blipFill>
        <p:spPr>
          <a:xfrm>
            <a:off x="5918" y="-5715"/>
            <a:ext cx="12215598" cy="6873239"/>
          </a:xfrm>
          <a:prstGeom prst="rect">
            <a:avLst/>
          </a:prstGeom>
        </p:spPr>
      </p:pic>
      <p:sp>
        <p:nvSpPr>
          <p:cNvPr id="21" name="Rectangle 20">
            <a:extLst>
              <a:ext uri="{FF2B5EF4-FFF2-40B4-BE49-F238E27FC236}">
                <a16:creationId xmlns:a16="http://schemas.microsoft.com/office/drawing/2014/main" id="{655FC14A-A40D-49BC-BEF9-D727E2BF70BD}"/>
              </a:ext>
            </a:extLst>
          </p:cNvPr>
          <p:cNvSpPr/>
          <p:nvPr userDrawn="1"/>
        </p:nvSpPr>
        <p:spPr>
          <a:xfrm>
            <a:off x="0" y="-17496"/>
            <a:ext cx="12233706" cy="6886576"/>
          </a:xfrm>
          <a:prstGeom prst="rect">
            <a:avLst/>
          </a:prstGeom>
          <a:solidFill>
            <a:srgbClr val="000000">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AutoShape 17" descr="Image result for havi logistics logo">
            <a:extLst>
              <a:ext uri="{FF2B5EF4-FFF2-40B4-BE49-F238E27FC236}">
                <a16:creationId xmlns:a16="http://schemas.microsoft.com/office/drawing/2014/main" id="{54731373-9EF9-4856-AE0F-392284E7BCD5}"/>
              </a:ext>
            </a:extLst>
          </p:cNvPr>
          <p:cNvSpPr>
            <a:spLocks noChangeAspect="1" noChangeArrowheads="1"/>
          </p:cNvSpPr>
          <p:nvPr userDrawn="1"/>
        </p:nvSpPr>
        <p:spPr bwMode="auto">
          <a:xfrm>
            <a:off x="3940175" y="59810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7" name="Picture 16" descr="Oracle logo in white on red staging background" title="Oracle red badge logo">
            <a:extLst>
              <a:ext uri="{FF2B5EF4-FFF2-40B4-BE49-F238E27FC236}">
                <a16:creationId xmlns:a16="http://schemas.microsoft.com/office/drawing/2014/main" id="{4F17650A-2542-4CA2-B19E-CE995ED3083C}"/>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39877" y="6263640"/>
            <a:ext cx="1625138" cy="594360"/>
          </a:xfrm>
          <a:prstGeom prst="rect">
            <a:avLst/>
          </a:prstGeom>
        </p:spPr>
      </p:pic>
      <p:sp>
        <p:nvSpPr>
          <p:cNvPr id="4" name="Footer Placeholder 3"/>
          <p:cNvSpPr>
            <a:spLocks noGrp="1"/>
          </p:cNvSpPr>
          <p:nvPr>
            <p:ph type="ftr" sz="quarter" idx="11"/>
          </p:nvPr>
        </p:nvSpPr>
        <p:spPr/>
        <p:txBody>
          <a:bodyPr/>
          <a:lstStyle>
            <a:lvl1pPr>
              <a:defRPr>
                <a:solidFill>
                  <a:schemeClr val="bg1">
                    <a:lumMod val="85000"/>
                  </a:schemeClr>
                </a:solidFill>
              </a:defRPr>
            </a:lvl1pPr>
          </a:lstStyle>
          <a:p>
            <a:r>
              <a:rPr lang="en-US"/>
              <a:t>Confidential – Oracle Internal/Restricted/Highly Restricted</a:t>
            </a:r>
            <a:endParaRPr lang="en-US" dirty="0"/>
          </a:p>
        </p:txBody>
      </p:sp>
      <p:sp>
        <p:nvSpPr>
          <p:cNvPr id="5" name="Slide Number Placeholder 4"/>
          <p:cNvSpPr>
            <a:spLocks noGrp="1"/>
          </p:cNvSpPr>
          <p:nvPr>
            <p:ph type="sldNum" sz="quarter" idx="12"/>
          </p:nvPr>
        </p:nvSpPr>
        <p:spPr/>
        <p:txBody>
          <a:bodyPr/>
          <a:lstStyle>
            <a:lvl1pPr>
              <a:defRPr>
                <a:solidFill>
                  <a:schemeClr val="bg1">
                    <a:lumMod val="85000"/>
                  </a:schemeClr>
                </a:solidFill>
              </a:defRPr>
            </a:lvl1pPr>
          </a:lstStyle>
          <a:p>
            <a:fld id="{C51EAA63-D034-42AE-91FA-B13B9518C7BE}" type="slidenum">
              <a:rPr lang="en-US" smtClean="0"/>
              <a:pPr/>
              <a:t>‹#›</a:t>
            </a:fld>
            <a:endParaRPr lang="en-US"/>
          </a:p>
        </p:txBody>
      </p:sp>
      <p:sp>
        <p:nvSpPr>
          <p:cNvPr id="19" name="Text Placeholder 3">
            <a:extLst>
              <a:ext uri="{FF2B5EF4-FFF2-40B4-BE49-F238E27FC236}">
                <a16:creationId xmlns:a16="http://schemas.microsoft.com/office/drawing/2014/main" id="{624D48D1-C32F-44C6-A77C-5D932D032189}"/>
              </a:ext>
            </a:extLst>
          </p:cNvPr>
          <p:cNvSpPr>
            <a:spLocks noGrp="1"/>
          </p:cNvSpPr>
          <p:nvPr>
            <p:ph type="body" sz="half" idx="2" hasCustomPrompt="1"/>
          </p:nvPr>
        </p:nvSpPr>
        <p:spPr>
          <a:xfrm>
            <a:off x="9132887" y="230878"/>
            <a:ext cx="2735264" cy="443198"/>
          </a:xfrm>
        </p:spPr>
        <p:txBody>
          <a:bodyPr anchor="ctr">
            <a:spAutoFit/>
          </a:bodyPr>
          <a:lstStyle>
            <a:lvl1pPr marL="0" indent="0" algn="r">
              <a:spcBef>
                <a:spcPts val="0"/>
              </a:spcBef>
              <a:buClr>
                <a:schemeClr val="tx1"/>
              </a:buClr>
              <a:buFont typeface="Arial" panose="020B0604020202020204" pitchFamily="34" charset="0"/>
              <a:buNone/>
              <a:defRPr sz="3200">
                <a:solidFill>
                  <a:schemeClr val="bg1"/>
                </a:solidFill>
                <a:latin typeface="Segoe UI Light" panose="020B0502040204020203"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Add Category</a:t>
            </a:r>
            <a:endParaRPr dirty="0"/>
          </a:p>
        </p:txBody>
      </p:sp>
      <p:sp>
        <p:nvSpPr>
          <p:cNvPr id="20" name="Flowchart: Process 4">
            <a:extLst>
              <a:ext uri="{FF2B5EF4-FFF2-40B4-BE49-F238E27FC236}">
                <a16:creationId xmlns:a16="http://schemas.microsoft.com/office/drawing/2014/main" id="{82066C7B-C165-4B6A-B75C-F0FF5CE3BE50}"/>
              </a:ext>
            </a:extLst>
          </p:cNvPr>
          <p:cNvSpPr/>
          <p:nvPr userDrawn="1"/>
        </p:nvSpPr>
        <p:spPr>
          <a:xfrm>
            <a:off x="0" y="-15239"/>
            <a:ext cx="5307496" cy="849853"/>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7296 w 10000"/>
              <a:gd name="connsiteY2" fmla="*/ 10000 h 10000"/>
              <a:gd name="connsiteX3" fmla="*/ 0 w 10000"/>
              <a:gd name="connsiteY3" fmla="*/ 10000 h 10000"/>
              <a:gd name="connsiteX4" fmla="*/ 0 w 10000"/>
              <a:gd name="connsiteY4" fmla="*/ 0 h 10000"/>
              <a:gd name="connsiteX0" fmla="*/ 0 w 10000"/>
              <a:gd name="connsiteY0" fmla="*/ 0 h 10148"/>
              <a:gd name="connsiteX1" fmla="*/ 10000 w 10000"/>
              <a:gd name="connsiteY1" fmla="*/ 0 h 10148"/>
              <a:gd name="connsiteX2" fmla="*/ 8819 w 10000"/>
              <a:gd name="connsiteY2" fmla="*/ 10148 h 10148"/>
              <a:gd name="connsiteX3" fmla="*/ 0 w 10000"/>
              <a:gd name="connsiteY3" fmla="*/ 10000 h 10148"/>
              <a:gd name="connsiteX4" fmla="*/ 0 w 10000"/>
              <a:gd name="connsiteY4" fmla="*/ 0 h 10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148">
                <a:moveTo>
                  <a:pt x="0" y="0"/>
                </a:moveTo>
                <a:lnTo>
                  <a:pt x="10000" y="0"/>
                </a:lnTo>
                <a:lnTo>
                  <a:pt x="8819" y="10148"/>
                </a:lnTo>
                <a:lnTo>
                  <a:pt x="0" y="10000"/>
                </a:lnTo>
                <a:lnTo>
                  <a:pt x="0" y="0"/>
                </a:lnTo>
                <a:close/>
              </a:path>
            </a:pathLst>
          </a:custGeom>
          <a:solidFill>
            <a:sysClr val="windowText" lastClr="000000">
              <a:alpha val="4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22" name="Picture 21">
            <a:extLst>
              <a:ext uri="{FF2B5EF4-FFF2-40B4-BE49-F238E27FC236}">
                <a16:creationId xmlns:a16="http://schemas.microsoft.com/office/drawing/2014/main" id="{44C64304-5177-4DCA-8C33-43F841DF8278}"/>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r="76933"/>
          <a:stretch/>
        </p:blipFill>
        <p:spPr>
          <a:xfrm>
            <a:off x="-30279" y="-141604"/>
            <a:ext cx="878332" cy="1035271"/>
          </a:xfrm>
          <a:prstGeom prst="rect">
            <a:avLst/>
          </a:prstGeom>
        </p:spPr>
      </p:pic>
      <p:sp>
        <p:nvSpPr>
          <p:cNvPr id="23" name="Title 6">
            <a:extLst>
              <a:ext uri="{FF2B5EF4-FFF2-40B4-BE49-F238E27FC236}">
                <a16:creationId xmlns:a16="http://schemas.microsoft.com/office/drawing/2014/main" id="{295D0483-FFBC-4F5B-96D1-01A390E232DD}"/>
              </a:ext>
            </a:extLst>
          </p:cNvPr>
          <p:cNvSpPr>
            <a:spLocks noGrp="1"/>
          </p:cNvSpPr>
          <p:nvPr>
            <p:ph type="title" hasCustomPrompt="1"/>
          </p:nvPr>
        </p:nvSpPr>
        <p:spPr>
          <a:xfrm>
            <a:off x="840683" y="199459"/>
            <a:ext cx="3576059" cy="344710"/>
          </a:xfrm>
        </p:spPr>
        <p:txBody>
          <a:bodyPr wrap="square" anchor="ctr">
            <a:spAutoFit/>
          </a:bodyPr>
          <a:lstStyle>
            <a:lvl1pPr>
              <a:defRPr sz="2800">
                <a:solidFill>
                  <a:schemeClr val="bg1"/>
                </a:solidFill>
                <a:latin typeface="Segoe UI Light" panose="020B0502040204020203" pitchFamily="34" charset="0"/>
              </a:defRPr>
            </a:lvl1pPr>
          </a:lstStyle>
          <a:p>
            <a:r>
              <a:rPr lang="en-US" dirty="0"/>
              <a:t>Click to edit Title</a:t>
            </a:r>
            <a:endParaRPr dirty="0"/>
          </a:p>
        </p:txBody>
      </p:sp>
    </p:spTree>
    <p:extLst>
      <p:ext uri="{BB962C8B-B14F-4D97-AF65-F5344CB8AC3E}">
        <p14:creationId xmlns:p14="http://schemas.microsoft.com/office/powerpoint/2010/main" val="7131882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6_Title-Only">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295FF18-4162-40B6-B16E-D96720284DCB}"/>
              </a:ext>
            </a:extLst>
          </p:cNvPr>
          <p:cNvSpPr/>
          <p:nvPr userDrawn="1"/>
        </p:nvSpPr>
        <p:spPr bwMode="gray">
          <a:xfrm>
            <a:off x="-1" y="-15238"/>
            <a:ext cx="12192001" cy="6873238"/>
          </a:xfrm>
          <a:prstGeom prst="rect">
            <a:avLst/>
          </a:prstGeom>
          <a:solidFill>
            <a:schemeClr val="bg1"/>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ndParaRPr>
          </a:p>
        </p:txBody>
      </p:sp>
      <p:pic>
        <p:nvPicPr>
          <p:cNvPr id="15" name="Picture 14">
            <a:extLst>
              <a:ext uri="{FF2B5EF4-FFF2-40B4-BE49-F238E27FC236}">
                <a16:creationId xmlns:a16="http://schemas.microsoft.com/office/drawing/2014/main" id="{7FC102D5-EEC6-494A-8C4B-9308C186966A}"/>
              </a:ext>
            </a:extLst>
          </p:cNvPr>
          <p:cNvPicPr>
            <a:picLocks noChangeAspect="1"/>
          </p:cNvPicPr>
          <p:nvPr userDrawn="1"/>
        </p:nvPicPr>
        <p:blipFill rotWithShape="1">
          <a:blip r:embed="rId2">
            <a:extLst>
              <a:ext uri="{28A0092B-C50C-407E-A947-70E740481C1C}">
                <a14:useLocalDpi xmlns:a14="http://schemas.microsoft.com/office/drawing/2010/main"/>
              </a:ext>
            </a:extLst>
          </a:blip>
          <a:srcRect l="6358" t="6618"/>
          <a:stretch/>
        </p:blipFill>
        <p:spPr>
          <a:xfrm flipH="1">
            <a:off x="9523" y="3812"/>
            <a:ext cx="12224183" cy="6863713"/>
          </a:xfrm>
          <a:prstGeom prst="rect">
            <a:avLst/>
          </a:prstGeom>
        </p:spPr>
      </p:pic>
      <p:sp>
        <p:nvSpPr>
          <p:cNvPr id="21" name="Rectangle 20">
            <a:extLst>
              <a:ext uri="{FF2B5EF4-FFF2-40B4-BE49-F238E27FC236}">
                <a16:creationId xmlns:a16="http://schemas.microsoft.com/office/drawing/2014/main" id="{655FC14A-A40D-49BC-BEF9-D727E2BF70BD}"/>
              </a:ext>
            </a:extLst>
          </p:cNvPr>
          <p:cNvSpPr/>
          <p:nvPr userDrawn="1"/>
        </p:nvSpPr>
        <p:spPr>
          <a:xfrm>
            <a:off x="0" y="-19051"/>
            <a:ext cx="12233706" cy="6886576"/>
          </a:xfrm>
          <a:prstGeom prst="rect">
            <a:avLst/>
          </a:prstGeom>
          <a:solidFill>
            <a:schemeClr val="tx1">
              <a:lumMod val="50000"/>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7B5F0A54-03AE-47AB-AFD1-DAF1706B2482}"/>
              </a:ext>
            </a:extLst>
          </p:cNvPr>
          <p:cNvSpPr/>
          <p:nvPr userDrawn="1"/>
        </p:nvSpPr>
        <p:spPr>
          <a:xfrm>
            <a:off x="0" y="5820057"/>
            <a:ext cx="12233705" cy="1047468"/>
          </a:xfrm>
          <a:prstGeom prst="rect">
            <a:avLst/>
          </a:prstGeom>
          <a:solidFill>
            <a:schemeClr val="bg1">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AutoShape 17" descr="Image result for havi logistics logo">
            <a:extLst>
              <a:ext uri="{FF2B5EF4-FFF2-40B4-BE49-F238E27FC236}">
                <a16:creationId xmlns:a16="http://schemas.microsoft.com/office/drawing/2014/main" id="{54731373-9EF9-4856-AE0F-392284E7BCD5}"/>
              </a:ext>
            </a:extLst>
          </p:cNvPr>
          <p:cNvSpPr>
            <a:spLocks noChangeAspect="1" noChangeArrowheads="1"/>
          </p:cNvSpPr>
          <p:nvPr userDrawn="1"/>
        </p:nvSpPr>
        <p:spPr bwMode="auto">
          <a:xfrm>
            <a:off x="3940175" y="59810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7" name="Picture 16" descr="Oracle logo in white on red staging background" title="Oracle red badge logo">
            <a:extLst>
              <a:ext uri="{FF2B5EF4-FFF2-40B4-BE49-F238E27FC236}">
                <a16:creationId xmlns:a16="http://schemas.microsoft.com/office/drawing/2014/main" id="{4F17650A-2542-4CA2-B19E-CE995ED3083C}"/>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39877" y="6263640"/>
            <a:ext cx="1625138" cy="594360"/>
          </a:xfrm>
          <a:prstGeom prst="rect">
            <a:avLst/>
          </a:prstGeom>
        </p:spPr>
      </p:pic>
      <p:sp>
        <p:nvSpPr>
          <p:cNvPr id="4" name="Footer Placeholder 3"/>
          <p:cNvSpPr>
            <a:spLocks noGrp="1"/>
          </p:cNvSpPr>
          <p:nvPr>
            <p:ph type="ftr" sz="quarter" idx="11"/>
          </p:nvPr>
        </p:nvSpPr>
        <p:spPr/>
        <p:txBody>
          <a:bodyPr/>
          <a:lstStyle/>
          <a:p>
            <a:r>
              <a:rPr lang="en-US"/>
              <a:t>Confidential – Oracle Internal/Restricted/Highly Restricted</a:t>
            </a:r>
            <a:endParaRPr/>
          </a:p>
        </p:txBody>
      </p:sp>
      <p:sp>
        <p:nvSpPr>
          <p:cNvPr id="5" name="Slide Number Placeholder 4"/>
          <p:cNvSpPr>
            <a:spLocks noGrp="1"/>
          </p:cNvSpPr>
          <p:nvPr>
            <p:ph type="sldNum" sz="quarter" idx="12"/>
          </p:nvPr>
        </p:nvSpPr>
        <p:spPr/>
        <p:txBody>
          <a:bodyPr/>
          <a:lstStyle/>
          <a:p>
            <a:fld id="{C51EAA63-D034-42AE-91FA-B13B9518C7BE}" type="slidenum">
              <a:rPr/>
              <a:t>‹#›</a:t>
            </a:fld>
            <a:endParaRPr/>
          </a:p>
        </p:txBody>
      </p:sp>
      <p:sp>
        <p:nvSpPr>
          <p:cNvPr id="34" name="Text Placeholder 3">
            <a:extLst>
              <a:ext uri="{FF2B5EF4-FFF2-40B4-BE49-F238E27FC236}">
                <a16:creationId xmlns:a16="http://schemas.microsoft.com/office/drawing/2014/main" id="{08C7FF28-D0F1-4A2A-9814-3676BA83A91E}"/>
              </a:ext>
            </a:extLst>
          </p:cNvPr>
          <p:cNvSpPr>
            <a:spLocks noGrp="1"/>
          </p:cNvSpPr>
          <p:nvPr>
            <p:ph type="body" sz="half" idx="2" hasCustomPrompt="1"/>
          </p:nvPr>
        </p:nvSpPr>
        <p:spPr>
          <a:xfrm>
            <a:off x="9132887" y="230878"/>
            <a:ext cx="2735264" cy="443198"/>
          </a:xfrm>
        </p:spPr>
        <p:txBody>
          <a:bodyPr anchor="ctr">
            <a:spAutoFit/>
          </a:bodyPr>
          <a:lstStyle>
            <a:lvl1pPr marL="0" indent="0" algn="r">
              <a:spcBef>
                <a:spcPts val="0"/>
              </a:spcBef>
              <a:buClr>
                <a:schemeClr val="tx1"/>
              </a:buClr>
              <a:buFont typeface="Arial" panose="020B0604020202020204" pitchFamily="34" charset="0"/>
              <a:buNone/>
              <a:defRPr sz="3200">
                <a:solidFill>
                  <a:schemeClr val="bg1"/>
                </a:solidFill>
                <a:latin typeface="Segoe UI Light" panose="020B0502040204020203"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Add Category</a:t>
            </a:r>
            <a:endParaRPr dirty="0"/>
          </a:p>
        </p:txBody>
      </p:sp>
      <p:sp>
        <p:nvSpPr>
          <p:cNvPr id="19" name="Flowchart: Process 4">
            <a:extLst>
              <a:ext uri="{FF2B5EF4-FFF2-40B4-BE49-F238E27FC236}">
                <a16:creationId xmlns:a16="http://schemas.microsoft.com/office/drawing/2014/main" id="{E83C2E44-5478-4473-AC95-501A2F0F0360}"/>
              </a:ext>
            </a:extLst>
          </p:cNvPr>
          <p:cNvSpPr/>
          <p:nvPr userDrawn="1"/>
        </p:nvSpPr>
        <p:spPr>
          <a:xfrm>
            <a:off x="0" y="-15239"/>
            <a:ext cx="5307496" cy="849853"/>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7296 w 10000"/>
              <a:gd name="connsiteY2" fmla="*/ 10000 h 10000"/>
              <a:gd name="connsiteX3" fmla="*/ 0 w 10000"/>
              <a:gd name="connsiteY3" fmla="*/ 10000 h 10000"/>
              <a:gd name="connsiteX4" fmla="*/ 0 w 10000"/>
              <a:gd name="connsiteY4" fmla="*/ 0 h 10000"/>
              <a:gd name="connsiteX0" fmla="*/ 0 w 10000"/>
              <a:gd name="connsiteY0" fmla="*/ 0 h 10148"/>
              <a:gd name="connsiteX1" fmla="*/ 10000 w 10000"/>
              <a:gd name="connsiteY1" fmla="*/ 0 h 10148"/>
              <a:gd name="connsiteX2" fmla="*/ 8819 w 10000"/>
              <a:gd name="connsiteY2" fmla="*/ 10148 h 10148"/>
              <a:gd name="connsiteX3" fmla="*/ 0 w 10000"/>
              <a:gd name="connsiteY3" fmla="*/ 10000 h 10148"/>
              <a:gd name="connsiteX4" fmla="*/ 0 w 10000"/>
              <a:gd name="connsiteY4" fmla="*/ 0 h 10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148">
                <a:moveTo>
                  <a:pt x="0" y="0"/>
                </a:moveTo>
                <a:lnTo>
                  <a:pt x="10000" y="0"/>
                </a:lnTo>
                <a:lnTo>
                  <a:pt x="8819" y="10148"/>
                </a:lnTo>
                <a:lnTo>
                  <a:pt x="0" y="10000"/>
                </a:lnTo>
                <a:lnTo>
                  <a:pt x="0" y="0"/>
                </a:lnTo>
                <a:close/>
              </a:path>
            </a:pathLst>
          </a:custGeom>
          <a:solidFill>
            <a:sysClr val="windowText" lastClr="000000">
              <a:alpha val="4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20" name="Picture 19">
            <a:extLst>
              <a:ext uri="{FF2B5EF4-FFF2-40B4-BE49-F238E27FC236}">
                <a16:creationId xmlns:a16="http://schemas.microsoft.com/office/drawing/2014/main" id="{2B610A36-B78F-44E8-A437-3B39E3333553}"/>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r="76933"/>
          <a:stretch/>
        </p:blipFill>
        <p:spPr>
          <a:xfrm>
            <a:off x="-30279" y="-141604"/>
            <a:ext cx="878332" cy="1035271"/>
          </a:xfrm>
          <a:prstGeom prst="rect">
            <a:avLst/>
          </a:prstGeom>
        </p:spPr>
      </p:pic>
      <p:sp>
        <p:nvSpPr>
          <p:cNvPr id="22" name="Title 6">
            <a:extLst>
              <a:ext uri="{FF2B5EF4-FFF2-40B4-BE49-F238E27FC236}">
                <a16:creationId xmlns:a16="http://schemas.microsoft.com/office/drawing/2014/main" id="{A209B72B-D8E7-40B6-A4FF-E77B40E337C2}"/>
              </a:ext>
            </a:extLst>
          </p:cNvPr>
          <p:cNvSpPr>
            <a:spLocks noGrp="1"/>
          </p:cNvSpPr>
          <p:nvPr>
            <p:ph type="title" hasCustomPrompt="1"/>
          </p:nvPr>
        </p:nvSpPr>
        <p:spPr>
          <a:xfrm>
            <a:off x="840683" y="199459"/>
            <a:ext cx="3576059" cy="344710"/>
          </a:xfrm>
        </p:spPr>
        <p:txBody>
          <a:bodyPr wrap="square" anchor="ctr">
            <a:spAutoFit/>
          </a:bodyPr>
          <a:lstStyle>
            <a:lvl1pPr>
              <a:defRPr sz="2800">
                <a:solidFill>
                  <a:schemeClr val="bg1"/>
                </a:solidFill>
                <a:latin typeface="Segoe UI Light" panose="020B0502040204020203" pitchFamily="34" charset="0"/>
              </a:defRPr>
            </a:lvl1pPr>
          </a:lstStyle>
          <a:p>
            <a:r>
              <a:rPr lang="en-US" dirty="0"/>
              <a:t>Click to edit Title</a:t>
            </a:r>
            <a:endParaRPr dirty="0"/>
          </a:p>
        </p:txBody>
      </p:sp>
    </p:spTree>
    <p:extLst>
      <p:ext uri="{BB962C8B-B14F-4D97-AF65-F5344CB8AC3E}">
        <p14:creationId xmlns:p14="http://schemas.microsoft.com/office/powerpoint/2010/main" val="2262885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Title-Only">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295FF18-4162-40B6-B16E-D96720284DCB}"/>
              </a:ext>
            </a:extLst>
          </p:cNvPr>
          <p:cNvSpPr/>
          <p:nvPr userDrawn="1"/>
        </p:nvSpPr>
        <p:spPr bwMode="gray">
          <a:xfrm>
            <a:off x="0" y="-30137"/>
            <a:ext cx="12192001" cy="6873238"/>
          </a:xfrm>
          <a:prstGeom prst="rect">
            <a:avLst/>
          </a:prstGeom>
          <a:solidFill>
            <a:schemeClr val="bg1"/>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ndParaRPr>
          </a:p>
        </p:txBody>
      </p:sp>
      <p:sp>
        <p:nvSpPr>
          <p:cNvPr id="4" name="Footer Placeholder 3"/>
          <p:cNvSpPr>
            <a:spLocks noGrp="1"/>
          </p:cNvSpPr>
          <p:nvPr>
            <p:ph type="ftr" sz="quarter" idx="11"/>
          </p:nvPr>
        </p:nvSpPr>
        <p:spPr/>
        <p:txBody>
          <a:bodyPr/>
          <a:lstStyle/>
          <a:p>
            <a:r>
              <a:rPr lang="en-US"/>
              <a:t>Confidential – Oracle Internal/Restricted/Highly Restricted</a:t>
            </a:r>
            <a:endParaRPr/>
          </a:p>
        </p:txBody>
      </p:sp>
      <p:sp>
        <p:nvSpPr>
          <p:cNvPr id="5" name="Slide Number Placeholder 4"/>
          <p:cNvSpPr>
            <a:spLocks noGrp="1"/>
          </p:cNvSpPr>
          <p:nvPr>
            <p:ph type="sldNum" sz="quarter" idx="12"/>
          </p:nvPr>
        </p:nvSpPr>
        <p:spPr/>
        <p:txBody>
          <a:bodyPr/>
          <a:lstStyle/>
          <a:p>
            <a:fld id="{C51EAA63-D034-42AE-91FA-B13B9518C7BE}" type="slidenum">
              <a:rPr/>
              <a:t>‹#›</a:t>
            </a:fld>
            <a:endParaRPr/>
          </a:p>
        </p:txBody>
      </p:sp>
      <p:sp>
        <p:nvSpPr>
          <p:cNvPr id="6" name="Rectangle 5">
            <a:extLst>
              <a:ext uri="{FF2B5EF4-FFF2-40B4-BE49-F238E27FC236}">
                <a16:creationId xmlns:a16="http://schemas.microsoft.com/office/drawing/2014/main" id="{8B21D883-DBDA-4F92-949E-B1A624881E39}"/>
              </a:ext>
            </a:extLst>
          </p:cNvPr>
          <p:cNvSpPr/>
          <p:nvPr userDrawn="1"/>
        </p:nvSpPr>
        <p:spPr>
          <a:xfrm>
            <a:off x="0" y="-30137"/>
            <a:ext cx="12192001" cy="94737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 Placeholder 3">
            <a:extLst>
              <a:ext uri="{FF2B5EF4-FFF2-40B4-BE49-F238E27FC236}">
                <a16:creationId xmlns:a16="http://schemas.microsoft.com/office/drawing/2014/main" id="{2B118F0A-81CD-42BC-A6E7-1BF83E4DB1EB}"/>
              </a:ext>
            </a:extLst>
          </p:cNvPr>
          <p:cNvSpPr>
            <a:spLocks noGrp="1"/>
          </p:cNvSpPr>
          <p:nvPr>
            <p:ph type="body" sz="half" idx="2" hasCustomPrompt="1"/>
          </p:nvPr>
        </p:nvSpPr>
        <p:spPr>
          <a:xfrm>
            <a:off x="9132887" y="230878"/>
            <a:ext cx="2735264" cy="443198"/>
          </a:xfrm>
        </p:spPr>
        <p:txBody>
          <a:bodyPr anchor="ctr">
            <a:spAutoFit/>
          </a:bodyPr>
          <a:lstStyle>
            <a:lvl1pPr marL="0" indent="0" algn="r">
              <a:spcBef>
                <a:spcPts val="0"/>
              </a:spcBef>
              <a:buClr>
                <a:schemeClr val="tx1"/>
              </a:buClr>
              <a:buFont typeface="Arial" panose="020B0604020202020204" pitchFamily="34" charset="0"/>
              <a:buNone/>
              <a:defRPr sz="3200">
                <a:solidFill>
                  <a:schemeClr val="bg1"/>
                </a:solidFill>
                <a:latin typeface="Segoe UI Light" panose="020B0502040204020203"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Add Category</a:t>
            </a:r>
            <a:endParaRPr dirty="0"/>
          </a:p>
        </p:txBody>
      </p:sp>
      <p:sp>
        <p:nvSpPr>
          <p:cNvPr id="16" name="Text Placeholder 7">
            <a:extLst>
              <a:ext uri="{FF2B5EF4-FFF2-40B4-BE49-F238E27FC236}">
                <a16:creationId xmlns:a16="http://schemas.microsoft.com/office/drawing/2014/main" id="{A9AF2C24-0230-496E-838E-575DE03FCCEE}"/>
              </a:ext>
            </a:extLst>
          </p:cNvPr>
          <p:cNvSpPr>
            <a:spLocks noGrp="1"/>
          </p:cNvSpPr>
          <p:nvPr>
            <p:ph type="body" sz="quarter" idx="14" hasCustomPrompt="1"/>
          </p:nvPr>
        </p:nvSpPr>
        <p:spPr>
          <a:xfrm>
            <a:off x="3073527" y="1125367"/>
            <a:ext cx="2298573" cy="193899"/>
          </a:xfrm>
        </p:spPr>
        <p:txBody>
          <a:bodyPr>
            <a:spAutoFit/>
          </a:bodyPr>
          <a:lstStyle>
            <a:lvl1pPr marL="1588" indent="0">
              <a:spcBef>
                <a:spcPts val="2400"/>
              </a:spcBef>
              <a:buNone/>
              <a:defRPr sz="1400"/>
            </a:lvl1pPr>
            <a:lvl2pPr marL="1588" indent="0">
              <a:spcBef>
                <a:spcPts val="2400"/>
              </a:spcBef>
              <a:buNone/>
              <a:defRPr sz="2400"/>
            </a:lvl2pPr>
            <a:lvl3pPr marL="1588" indent="0">
              <a:spcBef>
                <a:spcPts val="2400"/>
              </a:spcBef>
              <a:buNone/>
              <a:defRPr sz="1800"/>
            </a:lvl3pPr>
            <a:lvl4pPr marL="1588" indent="0">
              <a:spcBef>
                <a:spcPts val="2400"/>
              </a:spcBef>
              <a:buNone/>
              <a:defRPr sz="1400"/>
            </a:lvl4pPr>
            <a:lvl5pPr marL="1588" indent="0">
              <a:spcBef>
                <a:spcPts val="2400"/>
              </a:spcBef>
              <a:buNone/>
              <a:defRPr sz="1100"/>
            </a:lvl5pPr>
            <a:lvl6pPr marL="1588" indent="0">
              <a:spcBef>
                <a:spcPts val="2400"/>
              </a:spcBef>
              <a:buNone/>
              <a:defRPr sz="2800"/>
            </a:lvl6pPr>
            <a:lvl7pPr marL="1588" indent="0">
              <a:spcBef>
                <a:spcPts val="2400"/>
              </a:spcBef>
              <a:buNone/>
              <a:defRPr sz="2800"/>
            </a:lvl7pPr>
            <a:lvl8pPr marL="1588" indent="0">
              <a:spcBef>
                <a:spcPts val="2400"/>
              </a:spcBef>
              <a:buNone/>
              <a:defRPr sz="2800"/>
            </a:lvl8pPr>
            <a:lvl9pPr marL="1588" indent="0">
              <a:spcBef>
                <a:spcPts val="2400"/>
              </a:spcBef>
              <a:buNone/>
              <a:defRPr sz="2800"/>
            </a:lvl9pPr>
          </a:lstStyle>
          <a:p>
            <a:pPr lvl="0"/>
            <a:r>
              <a:rPr lang="en-US" dirty="0"/>
              <a:t>Edit default size text (14 </a:t>
            </a:r>
            <a:r>
              <a:rPr lang="en-US" dirty="0" err="1"/>
              <a:t>pt</a:t>
            </a:r>
            <a:r>
              <a:rPr lang="en-US" dirty="0"/>
              <a:t>)</a:t>
            </a:r>
          </a:p>
        </p:txBody>
      </p:sp>
      <p:sp>
        <p:nvSpPr>
          <p:cNvPr id="2" name="Rectangle 1">
            <a:extLst>
              <a:ext uri="{FF2B5EF4-FFF2-40B4-BE49-F238E27FC236}">
                <a16:creationId xmlns:a16="http://schemas.microsoft.com/office/drawing/2014/main" id="{1D8ECA1B-2D1A-4AD9-9B04-2CDDB10F178B}"/>
              </a:ext>
            </a:extLst>
          </p:cNvPr>
          <p:cNvSpPr/>
          <p:nvPr userDrawn="1"/>
        </p:nvSpPr>
        <p:spPr bwMode="gray">
          <a:xfrm>
            <a:off x="0" y="917235"/>
            <a:ext cx="2771776" cy="5940765"/>
          </a:xfrm>
          <a:prstGeom prst="rect">
            <a:avLst/>
          </a:prstGeom>
          <a:solidFill>
            <a:schemeClr val="bg1">
              <a:lumMod val="95000"/>
            </a:schemeClr>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ndParaRPr>
          </a:p>
        </p:txBody>
      </p:sp>
      <p:pic>
        <p:nvPicPr>
          <p:cNvPr id="17" name="Picture 16" descr="Oracle logo in white on red staging background" title="Oracle red badge logo">
            <a:extLst>
              <a:ext uri="{FF2B5EF4-FFF2-40B4-BE49-F238E27FC236}">
                <a16:creationId xmlns:a16="http://schemas.microsoft.com/office/drawing/2014/main" id="{4F17650A-2542-4CA2-B19E-CE995ED3083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39877" y="6263640"/>
            <a:ext cx="1625138" cy="594360"/>
          </a:xfrm>
          <a:prstGeom prst="rect">
            <a:avLst/>
          </a:prstGeom>
        </p:spPr>
      </p:pic>
      <p:sp>
        <p:nvSpPr>
          <p:cNvPr id="3" name="Rectangle 2">
            <a:extLst>
              <a:ext uri="{FF2B5EF4-FFF2-40B4-BE49-F238E27FC236}">
                <a16:creationId xmlns:a16="http://schemas.microsoft.com/office/drawing/2014/main" id="{12B477F5-872F-4730-9DBA-A87DFEF55497}"/>
              </a:ext>
            </a:extLst>
          </p:cNvPr>
          <p:cNvSpPr/>
          <p:nvPr userDrawn="1"/>
        </p:nvSpPr>
        <p:spPr bwMode="gray">
          <a:xfrm>
            <a:off x="-2" y="917236"/>
            <a:ext cx="2771778" cy="1168740"/>
          </a:xfrm>
          <a:prstGeom prst="rect">
            <a:avLst/>
          </a:prstGeom>
          <a:solidFill>
            <a:schemeClr val="accent4"/>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ndParaRPr>
          </a:p>
        </p:txBody>
      </p:sp>
      <p:sp>
        <p:nvSpPr>
          <p:cNvPr id="15" name="Text Placeholder 7">
            <a:extLst>
              <a:ext uri="{FF2B5EF4-FFF2-40B4-BE49-F238E27FC236}">
                <a16:creationId xmlns:a16="http://schemas.microsoft.com/office/drawing/2014/main" id="{96E0E078-901C-4408-9D40-E6663262032E}"/>
              </a:ext>
            </a:extLst>
          </p:cNvPr>
          <p:cNvSpPr>
            <a:spLocks noGrp="1"/>
          </p:cNvSpPr>
          <p:nvPr>
            <p:ph type="body" sz="quarter" idx="15" hasCustomPrompt="1"/>
          </p:nvPr>
        </p:nvSpPr>
        <p:spPr>
          <a:xfrm>
            <a:off x="113538" y="1115680"/>
            <a:ext cx="2515362" cy="664797"/>
          </a:xfrm>
        </p:spPr>
        <p:txBody>
          <a:bodyPr wrap="square">
            <a:spAutoFit/>
          </a:bodyPr>
          <a:lstStyle>
            <a:lvl1pPr marL="1588" indent="0" algn="ctr">
              <a:spcBef>
                <a:spcPts val="0"/>
              </a:spcBef>
              <a:buNone/>
              <a:defRPr sz="2400" i="0">
                <a:solidFill>
                  <a:schemeClr val="accent4">
                    <a:lumMod val="20000"/>
                    <a:lumOff val="80000"/>
                  </a:schemeClr>
                </a:solidFill>
                <a:latin typeface="Segoe Print" panose="02000600000000000000" pitchFamily="2" charset="0"/>
              </a:defRPr>
            </a:lvl1pPr>
            <a:lvl2pPr marL="1588" indent="0">
              <a:spcBef>
                <a:spcPts val="2400"/>
              </a:spcBef>
              <a:buNone/>
              <a:defRPr sz="2400"/>
            </a:lvl2pPr>
            <a:lvl3pPr marL="1588" indent="0">
              <a:spcBef>
                <a:spcPts val="2400"/>
              </a:spcBef>
              <a:buNone/>
              <a:defRPr sz="1800"/>
            </a:lvl3pPr>
            <a:lvl4pPr marL="1588" indent="0">
              <a:spcBef>
                <a:spcPts val="2400"/>
              </a:spcBef>
              <a:buNone/>
              <a:defRPr sz="1400"/>
            </a:lvl4pPr>
            <a:lvl5pPr marL="1588" indent="0">
              <a:spcBef>
                <a:spcPts val="2400"/>
              </a:spcBef>
              <a:buNone/>
              <a:defRPr sz="1100"/>
            </a:lvl5pPr>
            <a:lvl6pPr marL="1588" indent="0">
              <a:spcBef>
                <a:spcPts val="2400"/>
              </a:spcBef>
              <a:buNone/>
              <a:defRPr sz="2800"/>
            </a:lvl6pPr>
            <a:lvl7pPr marL="1588" indent="0">
              <a:spcBef>
                <a:spcPts val="2400"/>
              </a:spcBef>
              <a:buNone/>
              <a:defRPr sz="2800"/>
            </a:lvl7pPr>
            <a:lvl8pPr marL="1588" indent="0">
              <a:spcBef>
                <a:spcPts val="2400"/>
              </a:spcBef>
              <a:buNone/>
              <a:defRPr sz="2800"/>
            </a:lvl8pPr>
            <a:lvl9pPr marL="1588" indent="0">
              <a:spcBef>
                <a:spcPts val="2400"/>
              </a:spcBef>
              <a:buNone/>
              <a:defRPr sz="2800"/>
            </a:lvl9pPr>
          </a:lstStyle>
          <a:p>
            <a:pPr lvl="0"/>
            <a:r>
              <a:rPr lang="en-US" dirty="0"/>
              <a:t>Edit Side </a:t>
            </a:r>
            <a:br>
              <a:rPr lang="en-US" dirty="0"/>
            </a:br>
            <a:r>
              <a:rPr lang="en-US" dirty="0"/>
              <a:t>Bar Title</a:t>
            </a:r>
          </a:p>
        </p:txBody>
      </p:sp>
      <p:sp>
        <p:nvSpPr>
          <p:cNvPr id="21" name="Content Placeholder 2">
            <a:extLst>
              <a:ext uri="{FF2B5EF4-FFF2-40B4-BE49-F238E27FC236}">
                <a16:creationId xmlns:a16="http://schemas.microsoft.com/office/drawing/2014/main" id="{CD3799B5-EEFC-4159-B3A6-0CF4E8595860}"/>
              </a:ext>
            </a:extLst>
          </p:cNvPr>
          <p:cNvSpPr>
            <a:spLocks noGrp="1"/>
          </p:cNvSpPr>
          <p:nvPr>
            <p:ph idx="16" hasCustomPrompt="1"/>
          </p:nvPr>
        </p:nvSpPr>
        <p:spPr>
          <a:xfrm>
            <a:off x="147830" y="2384021"/>
            <a:ext cx="2552507" cy="1363450"/>
          </a:xfrm>
        </p:spPr>
        <p:txBody>
          <a:bodyPr wrap="square">
            <a:spAutoFit/>
          </a:bodyPr>
          <a:lstStyle>
            <a:lvl1pPr marL="228600" indent="-228600">
              <a:spcBef>
                <a:spcPts val="2400"/>
              </a:spcBef>
              <a:buClr>
                <a:schemeClr val="accent1"/>
              </a:buClr>
              <a:buFont typeface="Wingdings" panose="05000000000000000000" pitchFamily="2" charset="2"/>
              <a:buChar char="§"/>
              <a:defRPr sz="1800" b="1">
                <a:solidFill>
                  <a:schemeClr val="tx1"/>
                </a:solidFill>
                <a:latin typeface="+mn-lt"/>
              </a:defRPr>
            </a:lvl1pPr>
            <a:lvl2pPr marL="502920" indent="-228600">
              <a:buFont typeface="Wingdings" panose="05000000000000000000" pitchFamily="2" charset="2"/>
              <a:buChar char="q"/>
              <a:defRPr sz="1400"/>
            </a:lvl2pPr>
            <a:lvl3pPr marL="548640" indent="0">
              <a:buNone/>
              <a:defRPr/>
            </a:lvl3pPr>
          </a:lstStyle>
          <a:p>
            <a:pPr lvl="0"/>
            <a:r>
              <a:rPr lang="en-US" dirty="0"/>
              <a:t>Edit Side Bar List</a:t>
            </a:r>
          </a:p>
          <a:p>
            <a:pPr lvl="0"/>
            <a:r>
              <a:rPr lang="en-US" dirty="0"/>
              <a:t>Edit Side Bar List</a:t>
            </a:r>
          </a:p>
          <a:p>
            <a:pPr lvl="0"/>
            <a:r>
              <a:rPr lang="en-US" dirty="0"/>
              <a:t>Edit Side Bar List</a:t>
            </a:r>
          </a:p>
        </p:txBody>
      </p:sp>
      <p:sp>
        <p:nvSpPr>
          <p:cNvPr id="22" name="Flowchart: Process 4">
            <a:extLst>
              <a:ext uri="{FF2B5EF4-FFF2-40B4-BE49-F238E27FC236}">
                <a16:creationId xmlns:a16="http://schemas.microsoft.com/office/drawing/2014/main" id="{BD713D01-FF0A-474E-BE7E-8023C2566C2C}"/>
              </a:ext>
            </a:extLst>
          </p:cNvPr>
          <p:cNvSpPr/>
          <p:nvPr userDrawn="1"/>
        </p:nvSpPr>
        <p:spPr>
          <a:xfrm>
            <a:off x="0" y="-25177"/>
            <a:ext cx="5307496" cy="80043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7296 w 10000"/>
              <a:gd name="connsiteY2" fmla="*/ 10000 h 10000"/>
              <a:gd name="connsiteX3" fmla="*/ 0 w 10000"/>
              <a:gd name="connsiteY3" fmla="*/ 10000 h 10000"/>
              <a:gd name="connsiteX4" fmla="*/ 0 w 10000"/>
              <a:gd name="connsiteY4" fmla="*/ 0 h 10000"/>
              <a:gd name="connsiteX0" fmla="*/ 0 w 10000"/>
              <a:gd name="connsiteY0" fmla="*/ 0 h 10148"/>
              <a:gd name="connsiteX1" fmla="*/ 10000 w 10000"/>
              <a:gd name="connsiteY1" fmla="*/ 0 h 10148"/>
              <a:gd name="connsiteX2" fmla="*/ 8819 w 10000"/>
              <a:gd name="connsiteY2" fmla="*/ 10148 h 10148"/>
              <a:gd name="connsiteX3" fmla="*/ 0 w 10000"/>
              <a:gd name="connsiteY3" fmla="*/ 10000 h 10148"/>
              <a:gd name="connsiteX4" fmla="*/ 0 w 10000"/>
              <a:gd name="connsiteY4" fmla="*/ 0 h 10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148">
                <a:moveTo>
                  <a:pt x="0" y="0"/>
                </a:moveTo>
                <a:lnTo>
                  <a:pt x="10000" y="0"/>
                </a:lnTo>
                <a:lnTo>
                  <a:pt x="8819" y="10148"/>
                </a:lnTo>
                <a:lnTo>
                  <a:pt x="0" y="10000"/>
                </a:lnTo>
                <a:lnTo>
                  <a:pt x="0" y="0"/>
                </a:lnTo>
                <a:close/>
              </a:path>
            </a:pathLst>
          </a:custGeom>
          <a:solidFill>
            <a:sysClr val="windowText" lastClr="000000">
              <a:alpha val="4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23" name="Picture 22">
            <a:extLst>
              <a:ext uri="{FF2B5EF4-FFF2-40B4-BE49-F238E27FC236}">
                <a16:creationId xmlns:a16="http://schemas.microsoft.com/office/drawing/2014/main" id="{E3812C82-5CBD-41EE-93CD-6FFB781D1DB9}"/>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r="76933"/>
          <a:stretch/>
        </p:blipFill>
        <p:spPr>
          <a:xfrm>
            <a:off x="-30279" y="-141604"/>
            <a:ext cx="878332" cy="1035271"/>
          </a:xfrm>
          <a:prstGeom prst="rect">
            <a:avLst/>
          </a:prstGeom>
        </p:spPr>
      </p:pic>
      <p:sp>
        <p:nvSpPr>
          <p:cNvPr id="24" name="Title 6">
            <a:extLst>
              <a:ext uri="{FF2B5EF4-FFF2-40B4-BE49-F238E27FC236}">
                <a16:creationId xmlns:a16="http://schemas.microsoft.com/office/drawing/2014/main" id="{E95F6266-20A2-4502-8A0B-54A4B72ADF5C}"/>
              </a:ext>
            </a:extLst>
          </p:cNvPr>
          <p:cNvSpPr>
            <a:spLocks noGrp="1"/>
          </p:cNvSpPr>
          <p:nvPr>
            <p:ph type="title" hasCustomPrompt="1"/>
          </p:nvPr>
        </p:nvSpPr>
        <p:spPr>
          <a:xfrm>
            <a:off x="840683" y="199459"/>
            <a:ext cx="3576059" cy="344710"/>
          </a:xfrm>
        </p:spPr>
        <p:txBody>
          <a:bodyPr wrap="square" anchor="ctr">
            <a:spAutoFit/>
          </a:bodyPr>
          <a:lstStyle>
            <a:lvl1pPr>
              <a:defRPr sz="2800">
                <a:solidFill>
                  <a:schemeClr val="bg1"/>
                </a:solidFill>
                <a:latin typeface="Segoe UI Light" panose="020B0502040204020203" pitchFamily="34" charset="0"/>
              </a:defRPr>
            </a:lvl1pPr>
          </a:lstStyle>
          <a:p>
            <a:r>
              <a:rPr lang="en-US" dirty="0"/>
              <a:t>Click to edit Title</a:t>
            </a:r>
            <a:endParaRPr dirty="0"/>
          </a:p>
        </p:txBody>
      </p:sp>
    </p:spTree>
    <p:extLst>
      <p:ext uri="{BB962C8B-B14F-4D97-AF65-F5344CB8AC3E}">
        <p14:creationId xmlns:p14="http://schemas.microsoft.com/office/powerpoint/2010/main" val="39153324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0_Title-Only">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295FF18-4162-40B6-B16E-D96720284DCB}"/>
              </a:ext>
            </a:extLst>
          </p:cNvPr>
          <p:cNvSpPr/>
          <p:nvPr userDrawn="1"/>
        </p:nvSpPr>
        <p:spPr bwMode="gray">
          <a:xfrm>
            <a:off x="-1" y="-15238"/>
            <a:ext cx="12192001" cy="6873238"/>
          </a:xfrm>
          <a:prstGeom prst="rect">
            <a:avLst/>
          </a:prstGeom>
          <a:solidFill>
            <a:schemeClr val="bg1"/>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ndParaRPr>
          </a:p>
        </p:txBody>
      </p:sp>
      <p:pic>
        <p:nvPicPr>
          <p:cNvPr id="15" name="Picture 14">
            <a:extLst>
              <a:ext uri="{FF2B5EF4-FFF2-40B4-BE49-F238E27FC236}">
                <a16:creationId xmlns:a16="http://schemas.microsoft.com/office/drawing/2014/main" id="{7FC102D5-EEC6-494A-8C4B-9308C186966A}"/>
              </a:ext>
            </a:extLst>
          </p:cNvPr>
          <p:cNvPicPr>
            <a:picLocks noChangeAspect="1"/>
          </p:cNvPicPr>
          <p:nvPr userDrawn="1"/>
        </p:nvPicPr>
        <p:blipFill rotWithShape="1">
          <a:blip r:embed="rId2">
            <a:extLst>
              <a:ext uri="{28A0092B-C50C-407E-A947-70E740481C1C}">
                <a14:useLocalDpi xmlns:a14="http://schemas.microsoft.com/office/drawing/2010/main"/>
              </a:ext>
            </a:extLst>
          </a:blip>
          <a:srcRect l="6358" t="6618"/>
          <a:stretch/>
        </p:blipFill>
        <p:spPr>
          <a:xfrm flipH="1">
            <a:off x="9523" y="3812"/>
            <a:ext cx="12224183" cy="6863713"/>
          </a:xfrm>
          <a:prstGeom prst="rect">
            <a:avLst/>
          </a:prstGeom>
        </p:spPr>
      </p:pic>
      <p:sp>
        <p:nvSpPr>
          <p:cNvPr id="21" name="Rectangle 20">
            <a:extLst>
              <a:ext uri="{FF2B5EF4-FFF2-40B4-BE49-F238E27FC236}">
                <a16:creationId xmlns:a16="http://schemas.microsoft.com/office/drawing/2014/main" id="{655FC14A-A40D-49BC-BEF9-D727E2BF70BD}"/>
              </a:ext>
            </a:extLst>
          </p:cNvPr>
          <p:cNvSpPr/>
          <p:nvPr userDrawn="1"/>
        </p:nvSpPr>
        <p:spPr>
          <a:xfrm>
            <a:off x="0" y="-19051"/>
            <a:ext cx="12233706" cy="6886576"/>
          </a:xfrm>
          <a:prstGeom prst="rect">
            <a:avLst/>
          </a:prstGeom>
          <a:solidFill>
            <a:schemeClr val="tx1">
              <a:lumMod val="50000"/>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AutoShape 17" descr="Image result for havi logistics logo">
            <a:extLst>
              <a:ext uri="{FF2B5EF4-FFF2-40B4-BE49-F238E27FC236}">
                <a16:creationId xmlns:a16="http://schemas.microsoft.com/office/drawing/2014/main" id="{54731373-9EF9-4856-AE0F-392284E7BCD5}"/>
              </a:ext>
            </a:extLst>
          </p:cNvPr>
          <p:cNvSpPr>
            <a:spLocks noChangeAspect="1" noChangeArrowheads="1"/>
          </p:cNvSpPr>
          <p:nvPr userDrawn="1"/>
        </p:nvSpPr>
        <p:spPr bwMode="auto">
          <a:xfrm>
            <a:off x="3940175" y="59810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7" name="Picture 16" descr="Oracle logo in white on red staging background" title="Oracle red badge logo">
            <a:extLst>
              <a:ext uri="{FF2B5EF4-FFF2-40B4-BE49-F238E27FC236}">
                <a16:creationId xmlns:a16="http://schemas.microsoft.com/office/drawing/2014/main" id="{4F17650A-2542-4CA2-B19E-CE995ED3083C}"/>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39877" y="6263640"/>
            <a:ext cx="1625138" cy="594360"/>
          </a:xfrm>
          <a:prstGeom prst="rect">
            <a:avLst/>
          </a:prstGeom>
        </p:spPr>
      </p:pic>
      <p:sp>
        <p:nvSpPr>
          <p:cNvPr id="4" name="Footer Placeholder 3"/>
          <p:cNvSpPr>
            <a:spLocks noGrp="1"/>
          </p:cNvSpPr>
          <p:nvPr>
            <p:ph type="ftr" sz="quarter" idx="11"/>
          </p:nvPr>
        </p:nvSpPr>
        <p:spPr/>
        <p:txBody>
          <a:bodyPr/>
          <a:lstStyle>
            <a:lvl1pPr>
              <a:defRPr>
                <a:solidFill>
                  <a:schemeClr val="bg1">
                    <a:lumMod val="95000"/>
                  </a:schemeClr>
                </a:solidFill>
              </a:defRPr>
            </a:lvl1pPr>
          </a:lstStyle>
          <a:p>
            <a:r>
              <a:rPr lang="en-US" dirty="0"/>
              <a:t>Confidential – Oracle Internal/Restricted/Highly Restricted</a:t>
            </a:r>
          </a:p>
        </p:txBody>
      </p:sp>
      <p:sp>
        <p:nvSpPr>
          <p:cNvPr id="5" name="Slide Number Placeholder 4"/>
          <p:cNvSpPr>
            <a:spLocks noGrp="1"/>
          </p:cNvSpPr>
          <p:nvPr>
            <p:ph type="sldNum" sz="quarter" idx="12"/>
          </p:nvPr>
        </p:nvSpPr>
        <p:spPr/>
        <p:txBody>
          <a:bodyPr/>
          <a:lstStyle>
            <a:lvl1pPr>
              <a:defRPr>
                <a:solidFill>
                  <a:schemeClr val="bg1">
                    <a:lumMod val="95000"/>
                  </a:schemeClr>
                </a:solidFill>
              </a:defRPr>
            </a:lvl1pPr>
          </a:lstStyle>
          <a:p>
            <a:fld id="{C51EAA63-D034-42AE-91FA-B13B9518C7BE}" type="slidenum">
              <a:rPr lang="en-US" smtClean="0"/>
              <a:pPr/>
              <a:t>‹#›</a:t>
            </a:fld>
            <a:endParaRPr lang="en-US" dirty="0"/>
          </a:p>
        </p:txBody>
      </p:sp>
      <p:sp>
        <p:nvSpPr>
          <p:cNvPr id="34" name="Text Placeholder 3">
            <a:extLst>
              <a:ext uri="{FF2B5EF4-FFF2-40B4-BE49-F238E27FC236}">
                <a16:creationId xmlns:a16="http://schemas.microsoft.com/office/drawing/2014/main" id="{08C7FF28-D0F1-4A2A-9814-3676BA83A91E}"/>
              </a:ext>
            </a:extLst>
          </p:cNvPr>
          <p:cNvSpPr>
            <a:spLocks noGrp="1"/>
          </p:cNvSpPr>
          <p:nvPr>
            <p:ph type="body" sz="half" idx="2" hasCustomPrompt="1"/>
          </p:nvPr>
        </p:nvSpPr>
        <p:spPr>
          <a:xfrm>
            <a:off x="9132887" y="230878"/>
            <a:ext cx="2735264" cy="443198"/>
          </a:xfrm>
        </p:spPr>
        <p:txBody>
          <a:bodyPr anchor="ctr">
            <a:spAutoFit/>
          </a:bodyPr>
          <a:lstStyle>
            <a:lvl1pPr marL="0" indent="0" algn="r">
              <a:spcBef>
                <a:spcPts val="0"/>
              </a:spcBef>
              <a:buClr>
                <a:schemeClr val="tx1"/>
              </a:buClr>
              <a:buFont typeface="Arial" panose="020B0604020202020204" pitchFamily="34" charset="0"/>
              <a:buNone/>
              <a:defRPr sz="3200">
                <a:solidFill>
                  <a:schemeClr val="bg1"/>
                </a:solidFill>
                <a:latin typeface="Segoe UI Light" panose="020B0502040204020203"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Add Category</a:t>
            </a:r>
            <a:endParaRPr dirty="0"/>
          </a:p>
        </p:txBody>
      </p:sp>
      <p:sp>
        <p:nvSpPr>
          <p:cNvPr id="16" name="Hexagon 15">
            <a:extLst>
              <a:ext uri="{FF2B5EF4-FFF2-40B4-BE49-F238E27FC236}">
                <a16:creationId xmlns:a16="http://schemas.microsoft.com/office/drawing/2014/main" id="{FF7BD5DA-FF9B-41C1-87AF-796F20956D89}"/>
              </a:ext>
            </a:extLst>
          </p:cNvPr>
          <p:cNvSpPr/>
          <p:nvPr userDrawn="1"/>
        </p:nvSpPr>
        <p:spPr>
          <a:xfrm>
            <a:off x="6855611" y="2121955"/>
            <a:ext cx="2181855" cy="1760795"/>
          </a:xfrm>
          <a:prstGeom prst="hexagon">
            <a:avLst>
              <a:gd name="adj" fmla="val 28623"/>
              <a:gd name="vf" fmla="val 115470"/>
            </a:avLst>
          </a:prstGeom>
          <a:solidFill>
            <a:schemeClr val="accent5">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Segoe UI Light" charset="0"/>
              <a:ea typeface="Segoe UI Light" charset="0"/>
              <a:cs typeface="Segoe UI Light" charset="0"/>
            </a:endParaRPr>
          </a:p>
        </p:txBody>
      </p:sp>
      <p:sp>
        <p:nvSpPr>
          <p:cNvPr id="19" name="Hexagon 18">
            <a:extLst>
              <a:ext uri="{FF2B5EF4-FFF2-40B4-BE49-F238E27FC236}">
                <a16:creationId xmlns:a16="http://schemas.microsoft.com/office/drawing/2014/main" id="{E53E9C43-DDD5-4A1D-A784-3E8B4D3DAF1D}"/>
              </a:ext>
            </a:extLst>
          </p:cNvPr>
          <p:cNvSpPr/>
          <p:nvPr userDrawn="1"/>
        </p:nvSpPr>
        <p:spPr>
          <a:xfrm>
            <a:off x="6901331" y="4129955"/>
            <a:ext cx="2181855" cy="1760795"/>
          </a:xfrm>
          <a:prstGeom prst="hexagon">
            <a:avLst>
              <a:gd name="adj" fmla="val 28623"/>
              <a:gd name="vf" fmla="val 115470"/>
            </a:avLst>
          </a:prstGeom>
          <a:solidFill>
            <a:schemeClr val="bg2">
              <a:lumMod val="75000"/>
              <a:alpha val="8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bg1"/>
              </a:solidFill>
              <a:latin typeface="Segoe UI Light" charset="0"/>
              <a:ea typeface="Segoe UI Light" charset="0"/>
              <a:cs typeface="Segoe UI Light" charset="0"/>
            </a:endParaRPr>
          </a:p>
        </p:txBody>
      </p:sp>
      <p:sp>
        <p:nvSpPr>
          <p:cNvPr id="20" name="Hexagon 19">
            <a:extLst>
              <a:ext uri="{FF2B5EF4-FFF2-40B4-BE49-F238E27FC236}">
                <a16:creationId xmlns:a16="http://schemas.microsoft.com/office/drawing/2014/main" id="{B4C6FF0E-42BD-4385-B80A-C163E378F8F1}"/>
              </a:ext>
            </a:extLst>
          </p:cNvPr>
          <p:cNvSpPr/>
          <p:nvPr userDrawn="1"/>
        </p:nvSpPr>
        <p:spPr>
          <a:xfrm>
            <a:off x="3130545" y="2091475"/>
            <a:ext cx="2181855" cy="1760795"/>
          </a:xfrm>
          <a:prstGeom prst="hexagon">
            <a:avLst>
              <a:gd name="adj" fmla="val 28623"/>
              <a:gd name="vf" fmla="val 115470"/>
            </a:avLst>
          </a:prstGeom>
          <a:solidFill>
            <a:schemeClr val="accent3">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bg1"/>
              </a:solidFill>
              <a:latin typeface="Segoe UI Light" charset="0"/>
              <a:ea typeface="Segoe UI Light" charset="0"/>
              <a:cs typeface="Segoe UI Light" charset="0"/>
            </a:endParaRPr>
          </a:p>
        </p:txBody>
      </p:sp>
      <p:sp>
        <p:nvSpPr>
          <p:cNvPr id="22" name="Hexagon 21">
            <a:extLst>
              <a:ext uri="{FF2B5EF4-FFF2-40B4-BE49-F238E27FC236}">
                <a16:creationId xmlns:a16="http://schemas.microsoft.com/office/drawing/2014/main" id="{A8E971A8-573B-4478-BCA6-0E037A859400}"/>
              </a:ext>
            </a:extLst>
          </p:cNvPr>
          <p:cNvSpPr/>
          <p:nvPr userDrawn="1"/>
        </p:nvSpPr>
        <p:spPr>
          <a:xfrm>
            <a:off x="4922521" y="3054274"/>
            <a:ext cx="2322970" cy="1949877"/>
          </a:xfrm>
          <a:prstGeom prst="hexagon">
            <a:avLst>
              <a:gd name="adj" fmla="val 27841"/>
              <a:gd name="vf" fmla="val 11547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2000" dirty="0">
              <a:solidFill>
                <a:schemeClr val="bg1"/>
              </a:solidFill>
            </a:endParaRPr>
          </a:p>
        </p:txBody>
      </p:sp>
      <p:sp>
        <p:nvSpPr>
          <p:cNvPr id="23" name="Hexagon 22">
            <a:extLst>
              <a:ext uri="{FF2B5EF4-FFF2-40B4-BE49-F238E27FC236}">
                <a16:creationId xmlns:a16="http://schemas.microsoft.com/office/drawing/2014/main" id="{897DAA29-620E-4569-AF0E-217515BB76DA}"/>
              </a:ext>
            </a:extLst>
          </p:cNvPr>
          <p:cNvSpPr/>
          <p:nvPr userDrawn="1"/>
        </p:nvSpPr>
        <p:spPr>
          <a:xfrm>
            <a:off x="5016353" y="1076754"/>
            <a:ext cx="2181855" cy="1760795"/>
          </a:xfrm>
          <a:prstGeom prst="hexagon">
            <a:avLst>
              <a:gd name="adj" fmla="val 28623"/>
              <a:gd name="vf" fmla="val 115470"/>
            </a:avLst>
          </a:prstGeom>
          <a:solidFill>
            <a:schemeClr val="accent6">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solidFill>
                <a:schemeClr val="bg1"/>
              </a:solidFill>
              <a:latin typeface="Segoe UI Light" charset="0"/>
              <a:ea typeface="Segoe UI Light" charset="0"/>
              <a:cs typeface="Segoe UI Light" charset="0"/>
            </a:endParaRPr>
          </a:p>
        </p:txBody>
      </p:sp>
      <p:sp>
        <p:nvSpPr>
          <p:cNvPr id="25" name="Hexagon 24">
            <a:extLst>
              <a:ext uri="{FF2B5EF4-FFF2-40B4-BE49-F238E27FC236}">
                <a16:creationId xmlns:a16="http://schemas.microsoft.com/office/drawing/2014/main" id="{89B73440-1B3B-47EF-BA63-1ED422CAB7E9}"/>
              </a:ext>
            </a:extLst>
          </p:cNvPr>
          <p:cNvSpPr/>
          <p:nvPr userDrawn="1"/>
        </p:nvSpPr>
        <p:spPr>
          <a:xfrm>
            <a:off x="3069491" y="4104373"/>
            <a:ext cx="2181855" cy="1760795"/>
          </a:xfrm>
          <a:prstGeom prst="hexagon">
            <a:avLst>
              <a:gd name="adj" fmla="val 28623"/>
              <a:gd name="vf" fmla="val 115470"/>
            </a:avLst>
          </a:prstGeom>
          <a:solidFill>
            <a:schemeClr val="accent4">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b="1" dirty="0">
              <a:solidFill>
                <a:schemeClr val="bg1"/>
              </a:solidFill>
              <a:latin typeface="Segoe UI Light" charset="0"/>
              <a:ea typeface="Segoe UI Light" charset="0"/>
              <a:cs typeface="Segoe UI Light" charset="0"/>
            </a:endParaRPr>
          </a:p>
        </p:txBody>
      </p:sp>
      <p:cxnSp>
        <p:nvCxnSpPr>
          <p:cNvPr id="26" name="Straight Connector 25">
            <a:extLst>
              <a:ext uri="{FF2B5EF4-FFF2-40B4-BE49-F238E27FC236}">
                <a16:creationId xmlns:a16="http://schemas.microsoft.com/office/drawing/2014/main" id="{5A44F84D-3876-4CA8-BDDB-C1DE1B4E7F05}"/>
              </a:ext>
            </a:extLst>
          </p:cNvPr>
          <p:cNvCxnSpPr/>
          <p:nvPr userDrawn="1"/>
        </p:nvCxnSpPr>
        <p:spPr>
          <a:xfrm>
            <a:off x="5071872" y="3397560"/>
            <a:ext cx="146304" cy="97910"/>
          </a:xfrm>
          <a:prstGeom prst="line">
            <a:avLst/>
          </a:prstGeom>
          <a:ln w="12700">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011A707A-92D9-4D82-9426-8D7EB4D19D8D}"/>
              </a:ext>
            </a:extLst>
          </p:cNvPr>
          <p:cNvCxnSpPr/>
          <p:nvPr userDrawn="1"/>
        </p:nvCxnSpPr>
        <p:spPr>
          <a:xfrm>
            <a:off x="6056684" y="2837549"/>
            <a:ext cx="0" cy="216725"/>
          </a:xfrm>
          <a:prstGeom prst="line">
            <a:avLst/>
          </a:prstGeom>
          <a:ln w="12700">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574C7EC8-D16B-4A76-B9E3-29C31305182D}"/>
              </a:ext>
            </a:extLst>
          </p:cNvPr>
          <p:cNvCxnSpPr/>
          <p:nvPr userDrawn="1"/>
        </p:nvCxnSpPr>
        <p:spPr>
          <a:xfrm flipV="1">
            <a:off x="6937248" y="3403656"/>
            <a:ext cx="152400" cy="74418"/>
          </a:xfrm>
          <a:prstGeom prst="line">
            <a:avLst/>
          </a:prstGeom>
          <a:ln w="12700">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FA0DFEEF-A0CC-424D-9E34-56F4740886D7}"/>
              </a:ext>
            </a:extLst>
          </p:cNvPr>
          <p:cNvCxnSpPr/>
          <p:nvPr userDrawn="1"/>
        </p:nvCxnSpPr>
        <p:spPr>
          <a:xfrm>
            <a:off x="6986016" y="4482070"/>
            <a:ext cx="153058" cy="79248"/>
          </a:xfrm>
          <a:prstGeom prst="line">
            <a:avLst/>
          </a:prstGeom>
          <a:ln w="12700">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917EEA9-40D4-4724-8106-9A51EFB385DB}"/>
              </a:ext>
            </a:extLst>
          </p:cNvPr>
          <p:cNvCxnSpPr/>
          <p:nvPr userDrawn="1"/>
        </p:nvCxnSpPr>
        <p:spPr>
          <a:xfrm>
            <a:off x="6056684" y="5004151"/>
            <a:ext cx="39316" cy="1841491"/>
          </a:xfrm>
          <a:prstGeom prst="line">
            <a:avLst/>
          </a:prstGeom>
          <a:ln w="38100">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D5BF21C-BB19-4FD9-A804-DE4E050B92A6}"/>
              </a:ext>
            </a:extLst>
          </p:cNvPr>
          <p:cNvCxnSpPr/>
          <p:nvPr userDrawn="1"/>
        </p:nvCxnSpPr>
        <p:spPr>
          <a:xfrm flipV="1">
            <a:off x="5021281" y="4479979"/>
            <a:ext cx="152400" cy="74418"/>
          </a:xfrm>
          <a:prstGeom prst="line">
            <a:avLst/>
          </a:prstGeom>
          <a:ln w="12700">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35" name="Text Placeholder 7">
            <a:extLst>
              <a:ext uri="{FF2B5EF4-FFF2-40B4-BE49-F238E27FC236}">
                <a16:creationId xmlns:a16="http://schemas.microsoft.com/office/drawing/2014/main" id="{6AAA6408-97E8-493E-BF89-18BE2581DB48}"/>
              </a:ext>
            </a:extLst>
          </p:cNvPr>
          <p:cNvSpPr>
            <a:spLocks noGrp="1"/>
          </p:cNvSpPr>
          <p:nvPr>
            <p:ph type="body" sz="quarter" idx="14" hasCustomPrompt="1"/>
          </p:nvPr>
        </p:nvSpPr>
        <p:spPr>
          <a:xfrm>
            <a:off x="3436142" y="4857466"/>
            <a:ext cx="1349415" cy="276999"/>
          </a:xfrm>
        </p:spPr>
        <p:txBody>
          <a:bodyPr wrap="square" anchor="ctr">
            <a:spAutoFit/>
          </a:bodyPr>
          <a:lstStyle>
            <a:lvl1pPr marL="1588" indent="0" algn="ctr">
              <a:spcBef>
                <a:spcPts val="2400"/>
              </a:spcBef>
              <a:buNone/>
              <a:defRPr sz="2000">
                <a:solidFill>
                  <a:schemeClr val="bg1"/>
                </a:solidFill>
              </a:defRPr>
            </a:lvl1pPr>
            <a:lvl2pPr marL="1588" indent="0">
              <a:spcBef>
                <a:spcPts val="2400"/>
              </a:spcBef>
              <a:buNone/>
              <a:defRPr sz="2400"/>
            </a:lvl2pPr>
            <a:lvl3pPr marL="1588" indent="0">
              <a:spcBef>
                <a:spcPts val="2400"/>
              </a:spcBef>
              <a:buNone/>
              <a:defRPr sz="1800"/>
            </a:lvl3pPr>
            <a:lvl4pPr marL="1588" indent="0">
              <a:spcBef>
                <a:spcPts val="2400"/>
              </a:spcBef>
              <a:buNone/>
              <a:defRPr sz="1400"/>
            </a:lvl4pPr>
            <a:lvl5pPr marL="1588" indent="0">
              <a:spcBef>
                <a:spcPts val="2400"/>
              </a:spcBef>
              <a:buNone/>
              <a:defRPr sz="1100"/>
            </a:lvl5pPr>
            <a:lvl6pPr marL="1588" indent="0">
              <a:spcBef>
                <a:spcPts val="2400"/>
              </a:spcBef>
              <a:buNone/>
              <a:defRPr sz="2800"/>
            </a:lvl6pPr>
            <a:lvl7pPr marL="1588" indent="0">
              <a:spcBef>
                <a:spcPts val="2400"/>
              </a:spcBef>
              <a:buNone/>
              <a:defRPr sz="2800"/>
            </a:lvl7pPr>
            <a:lvl8pPr marL="1588" indent="0">
              <a:spcBef>
                <a:spcPts val="2400"/>
              </a:spcBef>
              <a:buNone/>
              <a:defRPr sz="2800"/>
            </a:lvl8pPr>
            <a:lvl9pPr marL="1588" indent="0">
              <a:spcBef>
                <a:spcPts val="2400"/>
              </a:spcBef>
              <a:buNone/>
              <a:defRPr sz="2800"/>
            </a:lvl9pPr>
          </a:lstStyle>
          <a:p>
            <a:pPr lvl="0"/>
            <a:r>
              <a:rPr lang="en-US" dirty="0"/>
              <a:t>Enter Text</a:t>
            </a:r>
          </a:p>
        </p:txBody>
      </p:sp>
      <p:sp>
        <p:nvSpPr>
          <p:cNvPr id="36" name="Text Placeholder 7">
            <a:extLst>
              <a:ext uri="{FF2B5EF4-FFF2-40B4-BE49-F238E27FC236}">
                <a16:creationId xmlns:a16="http://schemas.microsoft.com/office/drawing/2014/main" id="{1A5E77AE-B323-4B06-B8A5-F576FFFF2621}"/>
              </a:ext>
            </a:extLst>
          </p:cNvPr>
          <p:cNvSpPr>
            <a:spLocks noGrp="1"/>
          </p:cNvSpPr>
          <p:nvPr>
            <p:ph type="body" sz="quarter" idx="15" hasCustomPrompt="1"/>
          </p:nvPr>
        </p:nvSpPr>
        <p:spPr>
          <a:xfrm>
            <a:off x="3531400" y="2807411"/>
            <a:ext cx="1349415" cy="276999"/>
          </a:xfrm>
        </p:spPr>
        <p:txBody>
          <a:bodyPr wrap="square" anchor="ctr">
            <a:spAutoFit/>
          </a:bodyPr>
          <a:lstStyle>
            <a:lvl1pPr marL="1588" indent="0" algn="ctr">
              <a:spcBef>
                <a:spcPts val="2400"/>
              </a:spcBef>
              <a:buNone/>
              <a:defRPr sz="2000">
                <a:solidFill>
                  <a:schemeClr val="bg1"/>
                </a:solidFill>
              </a:defRPr>
            </a:lvl1pPr>
            <a:lvl2pPr marL="1588" indent="0">
              <a:spcBef>
                <a:spcPts val="2400"/>
              </a:spcBef>
              <a:buNone/>
              <a:defRPr sz="2400"/>
            </a:lvl2pPr>
            <a:lvl3pPr marL="1588" indent="0">
              <a:spcBef>
                <a:spcPts val="2400"/>
              </a:spcBef>
              <a:buNone/>
              <a:defRPr sz="1800"/>
            </a:lvl3pPr>
            <a:lvl4pPr marL="1588" indent="0">
              <a:spcBef>
                <a:spcPts val="2400"/>
              </a:spcBef>
              <a:buNone/>
              <a:defRPr sz="1400"/>
            </a:lvl4pPr>
            <a:lvl5pPr marL="1588" indent="0">
              <a:spcBef>
                <a:spcPts val="2400"/>
              </a:spcBef>
              <a:buNone/>
              <a:defRPr sz="1100"/>
            </a:lvl5pPr>
            <a:lvl6pPr marL="1588" indent="0">
              <a:spcBef>
                <a:spcPts val="2400"/>
              </a:spcBef>
              <a:buNone/>
              <a:defRPr sz="2800"/>
            </a:lvl6pPr>
            <a:lvl7pPr marL="1588" indent="0">
              <a:spcBef>
                <a:spcPts val="2400"/>
              </a:spcBef>
              <a:buNone/>
              <a:defRPr sz="2800"/>
            </a:lvl7pPr>
            <a:lvl8pPr marL="1588" indent="0">
              <a:spcBef>
                <a:spcPts val="2400"/>
              </a:spcBef>
              <a:buNone/>
              <a:defRPr sz="2800"/>
            </a:lvl8pPr>
            <a:lvl9pPr marL="1588" indent="0">
              <a:spcBef>
                <a:spcPts val="2400"/>
              </a:spcBef>
              <a:buNone/>
              <a:defRPr sz="2800"/>
            </a:lvl9pPr>
          </a:lstStyle>
          <a:p>
            <a:pPr lvl="0"/>
            <a:r>
              <a:rPr lang="en-US" dirty="0"/>
              <a:t>Enter Text</a:t>
            </a:r>
          </a:p>
        </p:txBody>
      </p:sp>
      <p:sp>
        <p:nvSpPr>
          <p:cNvPr id="37" name="Text Placeholder 7">
            <a:extLst>
              <a:ext uri="{FF2B5EF4-FFF2-40B4-BE49-F238E27FC236}">
                <a16:creationId xmlns:a16="http://schemas.microsoft.com/office/drawing/2014/main" id="{1A59733A-08DD-4378-9B3E-AAB1E3A9FAB3}"/>
              </a:ext>
            </a:extLst>
          </p:cNvPr>
          <p:cNvSpPr>
            <a:spLocks noGrp="1"/>
          </p:cNvSpPr>
          <p:nvPr>
            <p:ph type="body" sz="quarter" idx="16" hasCustomPrompt="1"/>
          </p:nvPr>
        </p:nvSpPr>
        <p:spPr>
          <a:xfrm>
            <a:off x="5421291" y="1818652"/>
            <a:ext cx="1349415" cy="276999"/>
          </a:xfrm>
        </p:spPr>
        <p:txBody>
          <a:bodyPr wrap="square" anchor="ctr">
            <a:spAutoFit/>
          </a:bodyPr>
          <a:lstStyle>
            <a:lvl1pPr marL="1588" indent="0" algn="ctr">
              <a:spcBef>
                <a:spcPts val="2400"/>
              </a:spcBef>
              <a:buNone/>
              <a:defRPr sz="2000">
                <a:solidFill>
                  <a:schemeClr val="bg1"/>
                </a:solidFill>
              </a:defRPr>
            </a:lvl1pPr>
            <a:lvl2pPr marL="1588" indent="0">
              <a:spcBef>
                <a:spcPts val="2400"/>
              </a:spcBef>
              <a:buNone/>
              <a:defRPr sz="2400"/>
            </a:lvl2pPr>
            <a:lvl3pPr marL="1588" indent="0">
              <a:spcBef>
                <a:spcPts val="2400"/>
              </a:spcBef>
              <a:buNone/>
              <a:defRPr sz="1800"/>
            </a:lvl3pPr>
            <a:lvl4pPr marL="1588" indent="0">
              <a:spcBef>
                <a:spcPts val="2400"/>
              </a:spcBef>
              <a:buNone/>
              <a:defRPr sz="1400"/>
            </a:lvl4pPr>
            <a:lvl5pPr marL="1588" indent="0">
              <a:spcBef>
                <a:spcPts val="2400"/>
              </a:spcBef>
              <a:buNone/>
              <a:defRPr sz="1100"/>
            </a:lvl5pPr>
            <a:lvl6pPr marL="1588" indent="0">
              <a:spcBef>
                <a:spcPts val="2400"/>
              </a:spcBef>
              <a:buNone/>
              <a:defRPr sz="2800"/>
            </a:lvl6pPr>
            <a:lvl7pPr marL="1588" indent="0">
              <a:spcBef>
                <a:spcPts val="2400"/>
              </a:spcBef>
              <a:buNone/>
              <a:defRPr sz="2800"/>
            </a:lvl7pPr>
            <a:lvl8pPr marL="1588" indent="0">
              <a:spcBef>
                <a:spcPts val="2400"/>
              </a:spcBef>
              <a:buNone/>
              <a:defRPr sz="2800"/>
            </a:lvl8pPr>
            <a:lvl9pPr marL="1588" indent="0">
              <a:spcBef>
                <a:spcPts val="2400"/>
              </a:spcBef>
              <a:buNone/>
              <a:defRPr sz="2800"/>
            </a:lvl9pPr>
          </a:lstStyle>
          <a:p>
            <a:pPr lvl="0"/>
            <a:r>
              <a:rPr lang="en-US" dirty="0"/>
              <a:t>Enter Text</a:t>
            </a:r>
          </a:p>
        </p:txBody>
      </p:sp>
      <p:sp>
        <p:nvSpPr>
          <p:cNvPr id="38" name="Text Placeholder 7">
            <a:extLst>
              <a:ext uri="{FF2B5EF4-FFF2-40B4-BE49-F238E27FC236}">
                <a16:creationId xmlns:a16="http://schemas.microsoft.com/office/drawing/2014/main" id="{97889337-D646-4EEF-ABAA-86B17D0F5D44}"/>
              </a:ext>
            </a:extLst>
          </p:cNvPr>
          <p:cNvSpPr>
            <a:spLocks noGrp="1"/>
          </p:cNvSpPr>
          <p:nvPr>
            <p:ph type="body" sz="quarter" idx="17" hasCustomPrompt="1"/>
          </p:nvPr>
        </p:nvSpPr>
        <p:spPr>
          <a:xfrm>
            <a:off x="7262970" y="2863852"/>
            <a:ext cx="1349415" cy="276999"/>
          </a:xfrm>
        </p:spPr>
        <p:txBody>
          <a:bodyPr wrap="square" anchor="ctr">
            <a:spAutoFit/>
          </a:bodyPr>
          <a:lstStyle>
            <a:lvl1pPr marL="1588" indent="0" algn="ctr">
              <a:spcBef>
                <a:spcPts val="2400"/>
              </a:spcBef>
              <a:buNone/>
              <a:defRPr sz="2000">
                <a:solidFill>
                  <a:schemeClr val="bg1"/>
                </a:solidFill>
              </a:defRPr>
            </a:lvl1pPr>
            <a:lvl2pPr marL="1588" indent="0">
              <a:spcBef>
                <a:spcPts val="2400"/>
              </a:spcBef>
              <a:buNone/>
              <a:defRPr sz="2400"/>
            </a:lvl2pPr>
            <a:lvl3pPr marL="1588" indent="0">
              <a:spcBef>
                <a:spcPts val="2400"/>
              </a:spcBef>
              <a:buNone/>
              <a:defRPr sz="1800"/>
            </a:lvl3pPr>
            <a:lvl4pPr marL="1588" indent="0">
              <a:spcBef>
                <a:spcPts val="2400"/>
              </a:spcBef>
              <a:buNone/>
              <a:defRPr sz="1400"/>
            </a:lvl4pPr>
            <a:lvl5pPr marL="1588" indent="0">
              <a:spcBef>
                <a:spcPts val="2400"/>
              </a:spcBef>
              <a:buNone/>
              <a:defRPr sz="1100"/>
            </a:lvl5pPr>
            <a:lvl6pPr marL="1588" indent="0">
              <a:spcBef>
                <a:spcPts val="2400"/>
              </a:spcBef>
              <a:buNone/>
              <a:defRPr sz="2800"/>
            </a:lvl6pPr>
            <a:lvl7pPr marL="1588" indent="0">
              <a:spcBef>
                <a:spcPts val="2400"/>
              </a:spcBef>
              <a:buNone/>
              <a:defRPr sz="2800"/>
            </a:lvl7pPr>
            <a:lvl8pPr marL="1588" indent="0">
              <a:spcBef>
                <a:spcPts val="2400"/>
              </a:spcBef>
              <a:buNone/>
              <a:defRPr sz="2800"/>
            </a:lvl8pPr>
            <a:lvl9pPr marL="1588" indent="0">
              <a:spcBef>
                <a:spcPts val="2400"/>
              </a:spcBef>
              <a:buNone/>
              <a:defRPr sz="2800"/>
            </a:lvl9pPr>
          </a:lstStyle>
          <a:p>
            <a:pPr lvl="0"/>
            <a:r>
              <a:rPr lang="en-US" dirty="0"/>
              <a:t>Enter Text</a:t>
            </a:r>
          </a:p>
        </p:txBody>
      </p:sp>
      <p:sp>
        <p:nvSpPr>
          <p:cNvPr id="39" name="Text Placeholder 7">
            <a:extLst>
              <a:ext uri="{FF2B5EF4-FFF2-40B4-BE49-F238E27FC236}">
                <a16:creationId xmlns:a16="http://schemas.microsoft.com/office/drawing/2014/main" id="{3A2C7381-B934-4481-A9AE-95238A7C1E64}"/>
              </a:ext>
            </a:extLst>
          </p:cNvPr>
          <p:cNvSpPr>
            <a:spLocks noGrp="1"/>
          </p:cNvSpPr>
          <p:nvPr>
            <p:ph type="body" sz="quarter" idx="18" hasCustomPrompt="1"/>
          </p:nvPr>
        </p:nvSpPr>
        <p:spPr>
          <a:xfrm>
            <a:off x="7360687" y="4865651"/>
            <a:ext cx="1349415" cy="276999"/>
          </a:xfrm>
        </p:spPr>
        <p:txBody>
          <a:bodyPr wrap="square" anchor="ctr">
            <a:spAutoFit/>
          </a:bodyPr>
          <a:lstStyle>
            <a:lvl1pPr marL="1588" indent="0" algn="ctr">
              <a:spcBef>
                <a:spcPts val="0"/>
              </a:spcBef>
              <a:buNone/>
              <a:defRPr sz="2000">
                <a:solidFill>
                  <a:schemeClr val="bg1"/>
                </a:solidFill>
              </a:defRPr>
            </a:lvl1pPr>
            <a:lvl2pPr marL="1588" indent="0">
              <a:spcBef>
                <a:spcPts val="2400"/>
              </a:spcBef>
              <a:buNone/>
              <a:defRPr sz="2400"/>
            </a:lvl2pPr>
            <a:lvl3pPr marL="1588" indent="0">
              <a:spcBef>
                <a:spcPts val="2400"/>
              </a:spcBef>
              <a:buNone/>
              <a:defRPr sz="1800"/>
            </a:lvl3pPr>
            <a:lvl4pPr marL="1588" indent="0">
              <a:spcBef>
                <a:spcPts val="2400"/>
              </a:spcBef>
              <a:buNone/>
              <a:defRPr sz="1400"/>
            </a:lvl4pPr>
            <a:lvl5pPr marL="1588" indent="0">
              <a:spcBef>
                <a:spcPts val="2400"/>
              </a:spcBef>
              <a:buNone/>
              <a:defRPr sz="1100"/>
            </a:lvl5pPr>
            <a:lvl6pPr marL="1588" indent="0">
              <a:spcBef>
                <a:spcPts val="2400"/>
              </a:spcBef>
              <a:buNone/>
              <a:defRPr sz="2800"/>
            </a:lvl6pPr>
            <a:lvl7pPr marL="1588" indent="0">
              <a:spcBef>
                <a:spcPts val="2400"/>
              </a:spcBef>
              <a:buNone/>
              <a:defRPr sz="2800"/>
            </a:lvl7pPr>
            <a:lvl8pPr marL="1588" indent="0">
              <a:spcBef>
                <a:spcPts val="2400"/>
              </a:spcBef>
              <a:buNone/>
              <a:defRPr sz="2800"/>
            </a:lvl8pPr>
            <a:lvl9pPr marL="1588" indent="0">
              <a:spcBef>
                <a:spcPts val="2400"/>
              </a:spcBef>
              <a:buNone/>
              <a:defRPr sz="2800"/>
            </a:lvl9pPr>
          </a:lstStyle>
          <a:p>
            <a:pPr lvl="0"/>
            <a:r>
              <a:rPr lang="en-US" dirty="0"/>
              <a:t>Enter Text</a:t>
            </a:r>
          </a:p>
        </p:txBody>
      </p:sp>
      <p:sp>
        <p:nvSpPr>
          <p:cNvPr id="40" name="Text Placeholder 7">
            <a:extLst>
              <a:ext uri="{FF2B5EF4-FFF2-40B4-BE49-F238E27FC236}">
                <a16:creationId xmlns:a16="http://schemas.microsoft.com/office/drawing/2014/main" id="{D9F0F045-F098-458E-85A1-DED27014C93F}"/>
              </a:ext>
            </a:extLst>
          </p:cNvPr>
          <p:cNvSpPr>
            <a:spLocks noGrp="1"/>
          </p:cNvSpPr>
          <p:nvPr>
            <p:ph type="body" sz="quarter" idx="19" hasCustomPrompt="1"/>
          </p:nvPr>
        </p:nvSpPr>
        <p:spPr>
          <a:xfrm>
            <a:off x="5368091" y="3598794"/>
            <a:ext cx="1349415" cy="775597"/>
          </a:xfrm>
        </p:spPr>
        <p:txBody>
          <a:bodyPr wrap="square" anchor="ctr">
            <a:spAutoFit/>
          </a:bodyPr>
          <a:lstStyle>
            <a:lvl1pPr marL="1588" indent="0" algn="ctr">
              <a:spcBef>
                <a:spcPts val="2400"/>
              </a:spcBef>
              <a:buNone/>
              <a:defRPr sz="2800">
                <a:solidFill>
                  <a:schemeClr val="bg1"/>
                </a:solidFill>
                <a:latin typeface="Segoe Print" panose="02000600000000000000" pitchFamily="2" charset="0"/>
              </a:defRPr>
            </a:lvl1pPr>
            <a:lvl2pPr marL="1588" indent="0">
              <a:spcBef>
                <a:spcPts val="2400"/>
              </a:spcBef>
              <a:buNone/>
              <a:defRPr sz="2400"/>
            </a:lvl2pPr>
            <a:lvl3pPr marL="1588" indent="0">
              <a:spcBef>
                <a:spcPts val="2400"/>
              </a:spcBef>
              <a:buNone/>
              <a:defRPr sz="1800"/>
            </a:lvl3pPr>
            <a:lvl4pPr marL="1588" indent="0">
              <a:spcBef>
                <a:spcPts val="2400"/>
              </a:spcBef>
              <a:buNone/>
              <a:defRPr sz="1400"/>
            </a:lvl4pPr>
            <a:lvl5pPr marL="1588" indent="0">
              <a:spcBef>
                <a:spcPts val="2400"/>
              </a:spcBef>
              <a:buNone/>
              <a:defRPr sz="1100"/>
            </a:lvl5pPr>
            <a:lvl6pPr marL="1588" indent="0">
              <a:spcBef>
                <a:spcPts val="2400"/>
              </a:spcBef>
              <a:buNone/>
              <a:defRPr sz="2800"/>
            </a:lvl6pPr>
            <a:lvl7pPr marL="1588" indent="0">
              <a:spcBef>
                <a:spcPts val="2400"/>
              </a:spcBef>
              <a:buNone/>
              <a:defRPr sz="2800"/>
            </a:lvl7pPr>
            <a:lvl8pPr marL="1588" indent="0">
              <a:spcBef>
                <a:spcPts val="2400"/>
              </a:spcBef>
              <a:buNone/>
              <a:defRPr sz="2800"/>
            </a:lvl8pPr>
            <a:lvl9pPr marL="1588" indent="0">
              <a:spcBef>
                <a:spcPts val="2400"/>
              </a:spcBef>
              <a:buNone/>
              <a:defRPr sz="2800"/>
            </a:lvl9pPr>
          </a:lstStyle>
          <a:p>
            <a:pPr lvl="0"/>
            <a:r>
              <a:rPr lang="en-US" dirty="0"/>
              <a:t>Enter Text</a:t>
            </a:r>
          </a:p>
        </p:txBody>
      </p:sp>
      <p:sp>
        <p:nvSpPr>
          <p:cNvPr id="41" name="Flowchart: Process 4">
            <a:extLst>
              <a:ext uri="{FF2B5EF4-FFF2-40B4-BE49-F238E27FC236}">
                <a16:creationId xmlns:a16="http://schemas.microsoft.com/office/drawing/2014/main" id="{1923DD52-9019-43B9-854B-4ECAE2D87188}"/>
              </a:ext>
            </a:extLst>
          </p:cNvPr>
          <p:cNvSpPr/>
          <p:nvPr userDrawn="1"/>
        </p:nvSpPr>
        <p:spPr>
          <a:xfrm>
            <a:off x="0" y="-15239"/>
            <a:ext cx="5307496" cy="849853"/>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7296 w 10000"/>
              <a:gd name="connsiteY2" fmla="*/ 10000 h 10000"/>
              <a:gd name="connsiteX3" fmla="*/ 0 w 10000"/>
              <a:gd name="connsiteY3" fmla="*/ 10000 h 10000"/>
              <a:gd name="connsiteX4" fmla="*/ 0 w 10000"/>
              <a:gd name="connsiteY4" fmla="*/ 0 h 10000"/>
              <a:gd name="connsiteX0" fmla="*/ 0 w 10000"/>
              <a:gd name="connsiteY0" fmla="*/ 0 h 10148"/>
              <a:gd name="connsiteX1" fmla="*/ 10000 w 10000"/>
              <a:gd name="connsiteY1" fmla="*/ 0 h 10148"/>
              <a:gd name="connsiteX2" fmla="*/ 8819 w 10000"/>
              <a:gd name="connsiteY2" fmla="*/ 10148 h 10148"/>
              <a:gd name="connsiteX3" fmla="*/ 0 w 10000"/>
              <a:gd name="connsiteY3" fmla="*/ 10000 h 10148"/>
              <a:gd name="connsiteX4" fmla="*/ 0 w 10000"/>
              <a:gd name="connsiteY4" fmla="*/ 0 h 10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148">
                <a:moveTo>
                  <a:pt x="0" y="0"/>
                </a:moveTo>
                <a:lnTo>
                  <a:pt x="10000" y="0"/>
                </a:lnTo>
                <a:lnTo>
                  <a:pt x="8819" y="10148"/>
                </a:lnTo>
                <a:lnTo>
                  <a:pt x="0" y="10000"/>
                </a:lnTo>
                <a:lnTo>
                  <a:pt x="0" y="0"/>
                </a:lnTo>
                <a:close/>
              </a:path>
            </a:pathLst>
          </a:custGeom>
          <a:solidFill>
            <a:sysClr val="windowText" lastClr="000000">
              <a:alpha val="4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42" name="Picture 41">
            <a:extLst>
              <a:ext uri="{FF2B5EF4-FFF2-40B4-BE49-F238E27FC236}">
                <a16:creationId xmlns:a16="http://schemas.microsoft.com/office/drawing/2014/main" id="{A8E50B39-C6E8-4A12-B50C-F9486EB2812C}"/>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r="76933"/>
          <a:stretch/>
        </p:blipFill>
        <p:spPr>
          <a:xfrm>
            <a:off x="-30279" y="-141604"/>
            <a:ext cx="878332" cy="1035271"/>
          </a:xfrm>
          <a:prstGeom prst="rect">
            <a:avLst/>
          </a:prstGeom>
        </p:spPr>
      </p:pic>
      <p:sp>
        <p:nvSpPr>
          <p:cNvPr id="43" name="Title 6">
            <a:extLst>
              <a:ext uri="{FF2B5EF4-FFF2-40B4-BE49-F238E27FC236}">
                <a16:creationId xmlns:a16="http://schemas.microsoft.com/office/drawing/2014/main" id="{5ABE9FE9-511D-4162-BF81-CCB91D203781}"/>
              </a:ext>
            </a:extLst>
          </p:cNvPr>
          <p:cNvSpPr>
            <a:spLocks noGrp="1"/>
          </p:cNvSpPr>
          <p:nvPr>
            <p:ph type="title" hasCustomPrompt="1"/>
          </p:nvPr>
        </p:nvSpPr>
        <p:spPr>
          <a:xfrm>
            <a:off x="840683" y="199459"/>
            <a:ext cx="3576059" cy="344710"/>
          </a:xfrm>
        </p:spPr>
        <p:txBody>
          <a:bodyPr wrap="square" anchor="ctr">
            <a:spAutoFit/>
          </a:bodyPr>
          <a:lstStyle>
            <a:lvl1pPr>
              <a:defRPr sz="2800">
                <a:solidFill>
                  <a:schemeClr val="bg1"/>
                </a:solidFill>
                <a:latin typeface="Segoe UI Light" panose="020B0502040204020203" pitchFamily="34" charset="0"/>
              </a:defRPr>
            </a:lvl1pPr>
          </a:lstStyle>
          <a:p>
            <a:r>
              <a:rPr lang="en-US" dirty="0"/>
              <a:t>Click to edit Title</a:t>
            </a:r>
            <a:endParaRPr dirty="0"/>
          </a:p>
        </p:txBody>
      </p:sp>
    </p:spTree>
    <p:extLst>
      <p:ext uri="{BB962C8B-B14F-4D97-AF65-F5344CB8AC3E}">
        <p14:creationId xmlns:p14="http://schemas.microsoft.com/office/powerpoint/2010/main" val="163151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1_Title-Only">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295FF18-4162-40B6-B16E-D96720284DCB}"/>
              </a:ext>
            </a:extLst>
          </p:cNvPr>
          <p:cNvSpPr/>
          <p:nvPr userDrawn="1"/>
        </p:nvSpPr>
        <p:spPr bwMode="gray">
          <a:xfrm>
            <a:off x="-1" y="-15238"/>
            <a:ext cx="12192001" cy="6873238"/>
          </a:xfrm>
          <a:prstGeom prst="rect">
            <a:avLst/>
          </a:prstGeom>
          <a:solidFill>
            <a:schemeClr val="bg1"/>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ndParaRPr>
          </a:p>
        </p:txBody>
      </p:sp>
      <p:pic>
        <p:nvPicPr>
          <p:cNvPr id="33" name="Picture 32">
            <a:extLst>
              <a:ext uri="{FF2B5EF4-FFF2-40B4-BE49-F238E27FC236}">
                <a16:creationId xmlns:a16="http://schemas.microsoft.com/office/drawing/2014/main" id="{2D16ED97-4557-46BB-96BC-46C471A03B5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5539" t="19206" b="1164"/>
          <a:stretch/>
        </p:blipFill>
        <p:spPr>
          <a:xfrm>
            <a:off x="-33395" y="4373"/>
            <a:ext cx="12215598" cy="6873239"/>
          </a:xfrm>
          <a:prstGeom prst="rect">
            <a:avLst/>
          </a:prstGeom>
        </p:spPr>
      </p:pic>
      <p:sp>
        <p:nvSpPr>
          <p:cNvPr id="21" name="Rectangle 20">
            <a:extLst>
              <a:ext uri="{FF2B5EF4-FFF2-40B4-BE49-F238E27FC236}">
                <a16:creationId xmlns:a16="http://schemas.microsoft.com/office/drawing/2014/main" id="{655FC14A-A40D-49BC-BEF9-D727E2BF70BD}"/>
              </a:ext>
            </a:extLst>
          </p:cNvPr>
          <p:cNvSpPr/>
          <p:nvPr userDrawn="1"/>
        </p:nvSpPr>
        <p:spPr>
          <a:xfrm>
            <a:off x="-36169" y="-7620"/>
            <a:ext cx="12233706" cy="6886576"/>
          </a:xfrm>
          <a:prstGeom prst="rect">
            <a:avLst/>
          </a:prstGeom>
          <a:solidFill>
            <a:schemeClr val="tx1">
              <a:lumMod val="50000"/>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AutoShape 17" descr="Image result for havi logistics logo">
            <a:extLst>
              <a:ext uri="{FF2B5EF4-FFF2-40B4-BE49-F238E27FC236}">
                <a16:creationId xmlns:a16="http://schemas.microsoft.com/office/drawing/2014/main" id="{54731373-9EF9-4856-AE0F-392284E7BCD5}"/>
              </a:ext>
            </a:extLst>
          </p:cNvPr>
          <p:cNvSpPr>
            <a:spLocks noChangeAspect="1" noChangeArrowheads="1"/>
          </p:cNvSpPr>
          <p:nvPr userDrawn="1"/>
        </p:nvSpPr>
        <p:spPr bwMode="auto">
          <a:xfrm>
            <a:off x="3940175" y="59810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7" name="Picture 16" descr="Oracle logo in white on red staging background" title="Oracle red badge logo">
            <a:extLst>
              <a:ext uri="{FF2B5EF4-FFF2-40B4-BE49-F238E27FC236}">
                <a16:creationId xmlns:a16="http://schemas.microsoft.com/office/drawing/2014/main" id="{4F17650A-2542-4CA2-B19E-CE995ED3083C}"/>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39877" y="6263640"/>
            <a:ext cx="1625138" cy="594360"/>
          </a:xfrm>
          <a:prstGeom prst="rect">
            <a:avLst/>
          </a:prstGeom>
        </p:spPr>
      </p:pic>
      <p:sp>
        <p:nvSpPr>
          <p:cNvPr id="4" name="Footer Placeholder 3"/>
          <p:cNvSpPr>
            <a:spLocks noGrp="1"/>
          </p:cNvSpPr>
          <p:nvPr>
            <p:ph type="ftr" sz="quarter" idx="11"/>
          </p:nvPr>
        </p:nvSpPr>
        <p:spPr/>
        <p:txBody>
          <a:bodyPr/>
          <a:lstStyle>
            <a:lvl1pPr>
              <a:defRPr>
                <a:solidFill>
                  <a:schemeClr val="bg1">
                    <a:lumMod val="95000"/>
                  </a:schemeClr>
                </a:solidFill>
              </a:defRPr>
            </a:lvl1pPr>
          </a:lstStyle>
          <a:p>
            <a:r>
              <a:rPr lang="en-US" dirty="0"/>
              <a:t>Confidential – Oracle Internal/Restricted/Highly Restricted</a:t>
            </a:r>
          </a:p>
        </p:txBody>
      </p:sp>
      <p:sp>
        <p:nvSpPr>
          <p:cNvPr id="5" name="Slide Number Placeholder 4"/>
          <p:cNvSpPr>
            <a:spLocks noGrp="1"/>
          </p:cNvSpPr>
          <p:nvPr>
            <p:ph type="sldNum" sz="quarter" idx="12"/>
          </p:nvPr>
        </p:nvSpPr>
        <p:spPr/>
        <p:txBody>
          <a:bodyPr/>
          <a:lstStyle>
            <a:lvl1pPr>
              <a:defRPr>
                <a:solidFill>
                  <a:schemeClr val="bg1">
                    <a:lumMod val="95000"/>
                  </a:schemeClr>
                </a:solidFill>
              </a:defRPr>
            </a:lvl1pPr>
          </a:lstStyle>
          <a:p>
            <a:fld id="{C51EAA63-D034-42AE-91FA-B13B9518C7BE}" type="slidenum">
              <a:rPr lang="en-US" smtClean="0"/>
              <a:pPr/>
              <a:t>‹#›</a:t>
            </a:fld>
            <a:endParaRPr lang="en-US" dirty="0"/>
          </a:p>
        </p:txBody>
      </p:sp>
      <p:sp>
        <p:nvSpPr>
          <p:cNvPr id="34" name="Text Placeholder 3">
            <a:extLst>
              <a:ext uri="{FF2B5EF4-FFF2-40B4-BE49-F238E27FC236}">
                <a16:creationId xmlns:a16="http://schemas.microsoft.com/office/drawing/2014/main" id="{08C7FF28-D0F1-4A2A-9814-3676BA83A91E}"/>
              </a:ext>
            </a:extLst>
          </p:cNvPr>
          <p:cNvSpPr>
            <a:spLocks noGrp="1"/>
          </p:cNvSpPr>
          <p:nvPr>
            <p:ph type="body" sz="half" idx="2" hasCustomPrompt="1"/>
          </p:nvPr>
        </p:nvSpPr>
        <p:spPr>
          <a:xfrm>
            <a:off x="9132887" y="230878"/>
            <a:ext cx="2735264" cy="443198"/>
          </a:xfrm>
        </p:spPr>
        <p:txBody>
          <a:bodyPr anchor="ctr">
            <a:spAutoFit/>
          </a:bodyPr>
          <a:lstStyle>
            <a:lvl1pPr marL="0" indent="0" algn="r">
              <a:spcBef>
                <a:spcPts val="0"/>
              </a:spcBef>
              <a:buClr>
                <a:schemeClr val="tx1"/>
              </a:buClr>
              <a:buFont typeface="Arial" panose="020B0604020202020204" pitchFamily="34" charset="0"/>
              <a:buNone/>
              <a:defRPr sz="3200">
                <a:solidFill>
                  <a:schemeClr val="bg1"/>
                </a:solidFill>
                <a:latin typeface="Segoe UI Light" panose="020B0502040204020203"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Add Category</a:t>
            </a:r>
            <a:endParaRPr dirty="0"/>
          </a:p>
        </p:txBody>
      </p:sp>
      <p:sp>
        <p:nvSpPr>
          <p:cNvPr id="16" name="Hexagon 15">
            <a:extLst>
              <a:ext uri="{FF2B5EF4-FFF2-40B4-BE49-F238E27FC236}">
                <a16:creationId xmlns:a16="http://schemas.microsoft.com/office/drawing/2014/main" id="{FF7BD5DA-FF9B-41C1-87AF-796F20956D89}"/>
              </a:ext>
            </a:extLst>
          </p:cNvPr>
          <p:cNvSpPr/>
          <p:nvPr userDrawn="1"/>
        </p:nvSpPr>
        <p:spPr>
          <a:xfrm>
            <a:off x="6855611" y="2121955"/>
            <a:ext cx="2181855" cy="1760795"/>
          </a:xfrm>
          <a:prstGeom prst="hexagon">
            <a:avLst>
              <a:gd name="adj" fmla="val 28623"/>
              <a:gd name="vf" fmla="val 115470"/>
            </a:avLst>
          </a:prstGeom>
          <a:solidFill>
            <a:schemeClr val="accent5">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Segoe UI Light" charset="0"/>
              <a:ea typeface="Segoe UI Light" charset="0"/>
              <a:cs typeface="Segoe UI Light" charset="0"/>
            </a:endParaRPr>
          </a:p>
        </p:txBody>
      </p:sp>
      <p:sp>
        <p:nvSpPr>
          <p:cNvPr id="19" name="Hexagon 18">
            <a:extLst>
              <a:ext uri="{FF2B5EF4-FFF2-40B4-BE49-F238E27FC236}">
                <a16:creationId xmlns:a16="http://schemas.microsoft.com/office/drawing/2014/main" id="{E53E9C43-DDD5-4A1D-A784-3E8B4D3DAF1D}"/>
              </a:ext>
            </a:extLst>
          </p:cNvPr>
          <p:cNvSpPr/>
          <p:nvPr userDrawn="1"/>
        </p:nvSpPr>
        <p:spPr>
          <a:xfrm>
            <a:off x="6901331" y="4129955"/>
            <a:ext cx="2181855" cy="1760795"/>
          </a:xfrm>
          <a:prstGeom prst="hexagon">
            <a:avLst>
              <a:gd name="adj" fmla="val 28623"/>
              <a:gd name="vf" fmla="val 115470"/>
            </a:avLst>
          </a:prstGeom>
          <a:solidFill>
            <a:schemeClr val="bg2">
              <a:lumMod val="75000"/>
              <a:alpha val="8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bg1"/>
              </a:solidFill>
              <a:latin typeface="Segoe UI Light" charset="0"/>
              <a:ea typeface="Segoe UI Light" charset="0"/>
              <a:cs typeface="Segoe UI Light" charset="0"/>
            </a:endParaRPr>
          </a:p>
        </p:txBody>
      </p:sp>
      <p:sp>
        <p:nvSpPr>
          <p:cNvPr id="20" name="Hexagon 19">
            <a:extLst>
              <a:ext uri="{FF2B5EF4-FFF2-40B4-BE49-F238E27FC236}">
                <a16:creationId xmlns:a16="http://schemas.microsoft.com/office/drawing/2014/main" id="{B4C6FF0E-42BD-4385-B80A-C163E378F8F1}"/>
              </a:ext>
            </a:extLst>
          </p:cNvPr>
          <p:cNvSpPr/>
          <p:nvPr userDrawn="1"/>
        </p:nvSpPr>
        <p:spPr>
          <a:xfrm>
            <a:off x="3130545" y="2091475"/>
            <a:ext cx="2181855" cy="1760795"/>
          </a:xfrm>
          <a:prstGeom prst="hexagon">
            <a:avLst>
              <a:gd name="adj" fmla="val 28623"/>
              <a:gd name="vf" fmla="val 115470"/>
            </a:avLst>
          </a:prstGeom>
          <a:solidFill>
            <a:schemeClr val="accent3">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bg1"/>
              </a:solidFill>
              <a:latin typeface="Segoe UI Light" charset="0"/>
              <a:ea typeface="Segoe UI Light" charset="0"/>
              <a:cs typeface="Segoe UI Light" charset="0"/>
            </a:endParaRPr>
          </a:p>
        </p:txBody>
      </p:sp>
      <p:sp>
        <p:nvSpPr>
          <p:cNvPr id="22" name="Hexagon 21">
            <a:extLst>
              <a:ext uri="{FF2B5EF4-FFF2-40B4-BE49-F238E27FC236}">
                <a16:creationId xmlns:a16="http://schemas.microsoft.com/office/drawing/2014/main" id="{A8E971A8-573B-4478-BCA6-0E037A859400}"/>
              </a:ext>
            </a:extLst>
          </p:cNvPr>
          <p:cNvSpPr/>
          <p:nvPr userDrawn="1"/>
        </p:nvSpPr>
        <p:spPr>
          <a:xfrm>
            <a:off x="4922521" y="3054274"/>
            <a:ext cx="2322970" cy="1949877"/>
          </a:xfrm>
          <a:prstGeom prst="hexagon">
            <a:avLst>
              <a:gd name="adj" fmla="val 27841"/>
              <a:gd name="vf" fmla="val 11547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2000" dirty="0">
              <a:solidFill>
                <a:schemeClr val="bg1"/>
              </a:solidFill>
            </a:endParaRPr>
          </a:p>
        </p:txBody>
      </p:sp>
      <p:sp>
        <p:nvSpPr>
          <p:cNvPr id="23" name="Hexagon 22">
            <a:extLst>
              <a:ext uri="{FF2B5EF4-FFF2-40B4-BE49-F238E27FC236}">
                <a16:creationId xmlns:a16="http://schemas.microsoft.com/office/drawing/2014/main" id="{897DAA29-620E-4569-AF0E-217515BB76DA}"/>
              </a:ext>
            </a:extLst>
          </p:cNvPr>
          <p:cNvSpPr/>
          <p:nvPr userDrawn="1"/>
        </p:nvSpPr>
        <p:spPr>
          <a:xfrm>
            <a:off x="5016353" y="1076754"/>
            <a:ext cx="2181855" cy="1760795"/>
          </a:xfrm>
          <a:prstGeom prst="hexagon">
            <a:avLst>
              <a:gd name="adj" fmla="val 28623"/>
              <a:gd name="vf" fmla="val 115470"/>
            </a:avLst>
          </a:prstGeom>
          <a:solidFill>
            <a:schemeClr val="accent6">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solidFill>
                <a:schemeClr val="bg1"/>
              </a:solidFill>
              <a:latin typeface="Segoe UI Light" charset="0"/>
              <a:ea typeface="Segoe UI Light" charset="0"/>
              <a:cs typeface="Segoe UI Light" charset="0"/>
            </a:endParaRPr>
          </a:p>
        </p:txBody>
      </p:sp>
      <p:sp>
        <p:nvSpPr>
          <p:cNvPr id="25" name="Hexagon 24">
            <a:extLst>
              <a:ext uri="{FF2B5EF4-FFF2-40B4-BE49-F238E27FC236}">
                <a16:creationId xmlns:a16="http://schemas.microsoft.com/office/drawing/2014/main" id="{89B73440-1B3B-47EF-BA63-1ED422CAB7E9}"/>
              </a:ext>
            </a:extLst>
          </p:cNvPr>
          <p:cNvSpPr/>
          <p:nvPr userDrawn="1"/>
        </p:nvSpPr>
        <p:spPr>
          <a:xfrm>
            <a:off x="3069491" y="4104373"/>
            <a:ext cx="2181855" cy="1760795"/>
          </a:xfrm>
          <a:prstGeom prst="hexagon">
            <a:avLst>
              <a:gd name="adj" fmla="val 28623"/>
              <a:gd name="vf" fmla="val 115470"/>
            </a:avLst>
          </a:prstGeom>
          <a:solidFill>
            <a:schemeClr val="accent4">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b="1" dirty="0">
              <a:solidFill>
                <a:schemeClr val="bg1"/>
              </a:solidFill>
              <a:latin typeface="Segoe UI Light" charset="0"/>
              <a:ea typeface="Segoe UI Light" charset="0"/>
              <a:cs typeface="Segoe UI Light" charset="0"/>
            </a:endParaRPr>
          </a:p>
        </p:txBody>
      </p:sp>
      <p:cxnSp>
        <p:nvCxnSpPr>
          <p:cNvPr id="26" name="Straight Connector 25">
            <a:extLst>
              <a:ext uri="{FF2B5EF4-FFF2-40B4-BE49-F238E27FC236}">
                <a16:creationId xmlns:a16="http://schemas.microsoft.com/office/drawing/2014/main" id="{5A44F84D-3876-4CA8-BDDB-C1DE1B4E7F05}"/>
              </a:ext>
            </a:extLst>
          </p:cNvPr>
          <p:cNvCxnSpPr/>
          <p:nvPr userDrawn="1"/>
        </p:nvCxnSpPr>
        <p:spPr>
          <a:xfrm>
            <a:off x="5071872" y="3397560"/>
            <a:ext cx="146304" cy="97910"/>
          </a:xfrm>
          <a:prstGeom prst="line">
            <a:avLst/>
          </a:prstGeom>
          <a:ln w="12700">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011A707A-92D9-4D82-9426-8D7EB4D19D8D}"/>
              </a:ext>
            </a:extLst>
          </p:cNvPr>
          <p:cNvCxnSpPr/>
          <p:nvPr userDrawn="1"/>
        </p:nvCxnSpPr>
        <p:spPr>
          <a:xfrm>
            <a:off x="6056684" y="2837549"/>
            <a:ext cx="0" cy="216725"/>
          </a:xfrm>
          <a:prstGeom prst="line">
            <a:avLst/>
          </a:prstGeom>
          <a:ln w="12700">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574C7EC8-D16B-4A76-B9E3-29C31305182D}"/>
              </a:ext>
            </a:extLst>
          </p:cNvPr>
          <p:cNvCxnSpPr/>
          <p:nvPr userDrawn="1"/>
        </p:nvCxnSpPr>
        <p:spPr>
          <a:xfrm flipV="1">
            <a:off x="6937248" y="3403656"/>
            <a:ext cx="152400" cy="74418"/>
          </a:xfrm>
          <a:prstGeom prst="line">
            <a:avLst/>
          </a:prstGeom>
          <a:ln w="12700">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FA0DFEEF-A0CC-424D-9E34-56F4740886D7}"/>
              </a:ext>
            </a:extLst>
          </p:cNvPr>
          <p:cNvCxnSpPr/>
          <p:nvPr userDrawn="1"/>
        </p:nvCxnSpPr>
        <p:spPr>
          <a:xfrm>
            <a:off x="6986016" y="4482070"/>
            <a:ext cx="153058" cy="79248"/>
          </a:xfrm>
          <a:prstGeom prst="line">
            <a:avLst/>
          </a:prstGeom>
          <a:ln w="12700">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917EEA9-40D4-4724-8106-9A51EFB385DB}"/>
              </a:ext>
            </a:extLst>
          </p:cNvPr>
          <p:cNvCxnSpPr/>
          <p:nvPr userDrawn="1"/>
        </p:nvCxnSpPr>
        <p:spPr>
          <a:xfrm>
            <a:off x="6056684" y="5004151"/>
            <a:ext cx="39316" cy="1841491"/>
          </a:xfrm>
          <a:prstGeom prst="line">
            <a:avLst/>
          </a:prstGeom>
          <a:ln w="38100">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D5BF21C-BB19-4FD9-A804-DE4E050B92A6}"/>
              </a:ext>
            </a:extLst>
          </p:cNvPr>
          <p:cNvCxnSpPr/>
          <p:nvPr userDrawn="1"/>
        </p:nvCxnSpPr>
        <p:spPr>
          <a:xfrm flipV="1">
            <a:off x="5021281" y="4479979"/>
            <a:ext cx="152400" cy="74418"/>
          </a:xfrm>
          <a:prstGeom prst="line">
            <a:avLst/>
          </a:prstGeom>
          <a:ln w="12700">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35" name="Text Placeholder 7">
            <a:extLst>
              <a:ext uri="{FF2B5EF4-FFF2-40B4-BE49-F238E27FC236}">
                <a16:creationId xmlns:a16="http://schemas.microsoft.com/office/drawing/2014/main" id="{6AAA6408-97E8-493E-BF89-18BE2581DB48}"/>
              </a:ext>
            </a:extLst>
          </p:cNvPr>
          <p:cNvSpPr>
            <a:spLocks noGrp="1"/>
          </p:cNvSpPr>
          <p:nvPr>
            <p:ph type="body" sz="quarter" idx="14" hasCustomPrompt="1"/>
          </p:nvPr>
        </p:nvSpPr>
        <p:spPr>
          <a:xfrm>
            <a:off x="3436142" y="4857466"/>
            <a:ext cx="1349415" cy="276999"/>
          </a:xfrm>
        </p:spPr>
        <p:txBody>
          <a:bodyPr wrap="square" anchor="ctr">
            <a:spAutoFit/>
          </a:bodyPr>
          <a:lstStyle>
            <a:lvl1pPr marL="1588" indent="0" algn="ctr">
              <a:spcBef>
                <a:spcPts val="2400"/>
              </a:spcBef>
              <a:buNone/>
              <a:defRPr sz="2000">
                <a:solidFill>
                  <a:schemeClr val="bg1"/>
                </a:solidFill>
              </a:defRPr>
            </a:lvl1pPr>
            <a:lvl2pPr marL="1588" indent="0">
              <a:spcBef>
                <a:spcPts val="2400"/>
              </a:spcBef>
              <a:buNone/>
              <a:defRPr sz="2400"/>
            </a:lvl2pPr>
            <a:lvl3pPr marL="1588" indent="0">
              <a:spcBef>
                <a:spcPts val="2400"/>
              </a:spcBef>
              <a:buNone/>
              <a:defRPr sz="1800"/>
            </a:lvl3pPr>
            <a:lvl4pPr marL="1588" indent="0">
              <a:spcBef>
                <a:spcPts val="2400"/>
              </a:spcBef>
              <a:buNone/>
              <a:defRPr sz="1400"/>
            </a:lvl4pPr>
            <a:lvl5pPr marL="1588" indent="0">
              <a:spcBef>
                <a:spcPts val="2400"/>
              </a:spcBef>
              <a:buNone/>
              <a:defRPr sz="1100"/>
            </a:lvl5pPr>
            <a:lvl6pPr marL="1588" indent="0">
              <a:spcBef>
                <a:spcPts val="2400"/>
              </a:spcBef>
              <a:buNone/>
              <a:defRPr sz="2800"/>
            </a:lvl6pPr>
            <a:lvl7pPr marL="1588" indent="0">
              <a:spcBef>
                <a:spcPts val="2400"/>
              </a:spcBef>
              <a:buNone/>
              <a:defRPr sz="2800"/>
            </a:lvl7pPr>
            <a:lvl8pPr marL="1588" indent="0">
              <a:spcBef>
                <a:spcPts val="2400"/>
              </a:spcBef>
              <a:buNone/>
              <a:defRPr sz="2800"/>
            </a:lvl8pPr>
            <a:lvl9pPr marL="1588" indent="0">
              <a:spcBef>
                <a:spcPts val="2400"/>
              </a:spcBef>
              <a:buNone/>
              <a:defRPr sz="2800"/>
            </a:lvl9pPr>
          </a:lstStyle>
          <a:p>
            <a:pPr lvl="0"/>
            <a:r>
              <a:rPr lang="en-US" dirty="0"/>
              <a:t>Enter Text</a:t>
            </a:r>
          </a:p>
        </p:txBody>
      </p:sp>
      <p:sp>
        <p:nvSpPr>
          <p:cNvPr id="36" name="Text Placeholder 7">
            <a:extLst>
              <a:ext uri="{FF2B5EF4-FFF2-40B4-BE49-F238E27FC236}">
                <a16:creationId xmlns:a16="http://schemas.microsoft.com/office/drawing/2014/main" id="{1A5E77AE-B323-4B06-B8A5-F576FFFF2621}"/>
              </a:ext>
            </a:extLst>
          </p:cNvPr>
          <p:cNvSpPr>
            <a:spLocks noGrp="1"/>
          </p:cNvSpPr>
          <p:nvPr>
            <p:ph type="body" sz="quarter" idx="15" hasCustomPrompt="1"/>
          </p:nvPr>
        </p:nvSpPr>
        <p:spPr>
          <a:xfrm>
            <a:off x="3531400" y="2807411"/>
            <a:ext cx="1349415" cy="276999"/>
          </a:xfrm>
        </p:spPr>
        <p:txBody>
          <a:bodyPr wrap="square" anchor="ctr">
            <a:spAutoFit/>
          </a:bodyPr>
          <a:lstStyle>
            <a:lvl1pPr marL="1588" indent="0" algn="ctr">
              <a:spcBef>
                <a:spcPts val="2400"/>
              </a:spcBef>
              <a:buNone/>
              <a:defRPr sz="2000">
                <a:solidFill>
                  <a:schemeClr val="bg1"/>
                </a:solidFill>
              </a:defRPr>
            </a:lvl1pPr>
            <a:lvl2pPr marL="1588" indent="0">
              <a:spcBef>
                <a:spcPts val="2400"/>
              </a:spcBef>
              <a:buNone/>
              <a:defRPr sz="2400"/>
            </a:lvl2pPr>
            <a:lvl3pPr marL="1588" indent="0">
              <a:spcBef>
                <a:spcPts val="2400"/>
              </a:spcBef>
              <a:buNone/>
              <a:defRPr sz="1800"/>
            </a:lvl3pPr>
            <a:lvl4pPr marL="1588" indent="0">
              <a:spcBef>
                <a:spcPts val="2400"/>
              </a:spcBef>
              <a:buNone/>
              <a:defRPr sz="1400"/>
            </a:lvl4pPr>
            <a:lvl5pPr marL="1588" indent="0">
              <a:spcBef>
                <a:spcPts val="2400"/>
              </a:spcBef>
              <a:buNone/>
              <a:defRPr sz="1100"/>
            </a:lvl5pPr>
            <a:lvl6pPr marL="1588" indent="0">
              <a:spcBef>
                <a:spcPts val="2400"/>
              </a:spcBef>
              <a:buNone/>
              <a:defRPr sz="2800"/>
            </a:lvl6pPr>
            <a:lvl7pPr marL="1588" indent="0">
              <a:spcBef>
                <a:spcPts val="2400"/>
              </a:spcBef>
              <a:buNone/>
              <a:defRPr sz="2800"/>
            </a:lvl7pPr>
            <a:lvl8pPr marL="1588" indent="0">
              <a:spcBef>
                <a:spcPts val="2400"/>
              </a:spcBef>
              <a:buNone/>
              <a:defRPr sz="2800"/>
            </a:lvl8pPr>
            <a:lvl9pPr marL="1588" indent="0">
              <a:spcBef>
                <a:spcPts val="2400"/>
              </a:spcBef>
              <a:buNone/>
              <a:defRPr sz="2800"/>
            </a:lvl9pPr>
          </a:lstStyle>
          <a:p>
            <a:pPr lvl="0"/>
            <a:r>
              <a:rPr lang="en-US" dirty="0"/>
              <a:t>Enter Text</a:t>
            </a:r>
          </a:p>
        </p:txBody>
      </p:sp>
      <p:sp>
        <p:nvSpPr>
          <p:cNvPr id="37" name="Text Placeholder 7">
            <a:extLst>
              <a:ext uri="{FF2B5EF4-FFF2-40B4-BE49-F238E27FC236}">
                <a16:creationId xmlns:a16="http://schemas.microsoft.com/office/drawing/2014/main" id="{1A59733A-08DD-4378-9B3E-AAB1E3A9FAB3}"/>
              </a:ext>
            </a:extLst>
          </p:cNvPr>
          <p:cNvSpPr>
            <a:spLocks noGrp="1"/>
          </p:cNvSpPr>
          <p:nvPr>
            <p:ph type="body" sz="quarter" idx="16" hasCustomPrompt="1"/>
          </p:nvPr>
        </p:nvSpPr>
        <p:spPr>
          <a:xfrm>
            <a:off x="5421291" y="1818652"/>
            <a:ext cx="1349415" cy="276999"/>
          </a:xfrm>
        </p:spPr>
        <p:txBody>
          <a:bodyPr wrap="square" anchor="ctr">
            <a:spAutoFit/>
          </a:bodyPr>
          <a:lstStyle>
            <a:lvl1pPr marL="1588" indent="0" algn="ctr">
              <a:spcBef>
                <a:spcPts val="2400"/>
              </a:spcBef>
              <a:buNone/>
              <a:defRPr sz="2000">
                <a:solidFill>
                  <a:schemeClr val="bg1"/>
                </a:solidFill>
              </a:defRPr>
            </a:lvl1pPr>
            <a:lvl2pPr marL="1588" indent="0">
              <a:spcBef>
                <a:spcPts val="2400"/>
              </a:spcBef>
              <a:buNone/>
              <a:defRPr sz="2400"/>
            </a:lvl2pPr>
            <a:lvl3pPr marL="1588" indent="0">
              <a:spcBef>
                <a:spcPts val="2400"/>
              </a:spcBef>
              <a:buNone/>
              <a:defRPr sz="1800"/>
            </a:lvl3pPr>
            <a:lvl4pPr marL="1588" indent="0">
              <a:spcBef>
                <a:spcPts val="2400"/>
              </a:spcBef>
              <a:buNone/>
              <a:defRPr sz="1400"/>
            </a:lvl4pPr>
            <a:lvl5pPr marL="1588" indent="0">
              <a:spcBef>
                <a:spcPts val="2400"/>
              </a:spcBef>
              <a:buNone/>
              <a:defRPr sz="1100"/>
            </a:lvl5pPr>
            <a:lvl6pPr marL="1588" indent="0">
              <a:spcBef>
                <a:spcPts val="2400"/>
              </a:spcBef>
              <a:buNone/>
              <a:defRPr sz="2800"/>
            </a:lvl6pPr>
            <a:lvl7pPr marL="1588" indent="0">
              <a:spcBef>
                <a:spcPts val="2400"/>
              </a:spcBef>
              <a:buNone/>
              <a:defRPr sz="2800"/>
            </a:lvl7pPr>
            <a:lvl8pPr marL="1588" indent="0">
              <a:spcBef>
                <a:spcPts val="2400"/>
              </a:spcBef>
              <a:buNone/>
              <a:defRPr sz="2800"/>
            </a:lvl8pPr>
            <a:lvl9pPr marL="1588" indent="0">
              <a:spcBef>
                <a:spcPts val="2400"/>
              </a:spcBef>
              <a:buNone/>
              <a:defRPr sz="2800"/>
            </a:lvl9pPr>
          </a:lstStyle>
          <a:p>
            <a:pPr lvl="0"/>
            <a:r>
              <a:rPr lang="en-US" dirty="0"/>
              <a:t>Enter Text</a:t>
            </a:r>
          </a:p>
        </p:txBody>
      </p:sp>
      <p:sp>
        <p:nvSpPr>
          <p:cNvPr id="38" name="Text Placeholder 7">
            <a:extLst>
              <a:ext uri="{FF2B5EF4-FFF2-40B4-BE49-F238E27FC236}">
                <a16:creationId xmlns:a16="http://schemas.microsoft.com/office/drawing/2014/main" id="{97889337-D646-4EEF-ABAA-86B17D0F5D44}"/>
              </a:ext>
            </a:extLst>
          </p:cNvPr>
          <p:cNvSpPr>
            <a:spLocks noGrp="1"/>
          </p:cNvSpPr>
          <p:nvPr>
            <p:ph type="body" sz="quarter" idx="17" hasCustomPrompt="1"/>
          </p:nvPr>
        </p:nvSpPr>
        <p:spPr>
          <a:xfrm>
            <a:off x="7262970" y="2863852"/>
            <a:ext cx="1349415" cy="276999"/>
          </a:xfrm>
        </p:spPr>
        <p:txBody>
          <a:bodyPr wrap="square" anchor="ctr">
            <a:spAutoFit/>
          </a:bodyPr>
          <a:lstStyle>
            <a:lvl1pPr marL="1588" indent="0" algn="ctr">
              <a:spcBef>
                <a:spcPts val="2400"/>
              </a:spcBef>
              <a:buNone/>
              <a:defRPr sz="2000">
                <a:solidFill>
                  <a:schemeClr val="bg1"/>
                </a:solidFill>
              </a:defRPr>
            </a:lvl1pPr>
            <a:lvl2pPr marL="1588" indent="0">
              <a:spcBef>
                <a:spcPts val="2400"/>
              </a:spcBef>
              <a:buNone/>
              <a:defRPr sz="2400"/>
            </a:lvl2pPr>
            <a:lvl3pPr marL="1588" indent="0">
              <a:spcBef>
                <a:spcPts val="2400"/>
              </a:spcBef>
              <a:buNone/>
              <a:defRPr sz="1800"/>
            </a:lvl3pPr>
            <a:lvl4pPr marL="1588" indent="0">
              <a:spcBef>
                <a:spcPts val="2400"/>
              </a:spcBef>
              <a:buNone/>
              <a:defRPr sz="1400"/>
            </a:lvl4pPr>
            <a:lvl5pPr marL="1588" indent="0">
              <a:spcBef>
                <a:spcPts val="2400"/>
              </a:spcBef>
              <a:buNone/>
              <a:defRPr sz="1100"/>
            </a:lvl5pPr>
            <a:lvl6pPr marL="1588" indent="0">
              <a:spcBef>
                <a:spcPts val="2400"/>
              </a:spcBef>
              <a:buNone/>
              <a:defRPr sz="2800"/>
            </a:lvl6pPr>
            <a:lvl7pPr marL="1588" indent="0">
              <a:spcBef>
                <a:spcPts val="2400"/>
              </a:spcBef>
              <a:buNone/>
              <a:defRPr sz="2800"/>
            </a:lvl7pPr>
            <a:lvl8pPr marL="1588" indent="0">
              <a:spcBef>
                <a:spcPts val="2400"/>
              </a:spcBef>
              <a:buNone/>
              <a:defRPr sz="2800"/>
            </a:lvl8pPr>
            <a:lvl9pPr marL="1588" indent="0">
              <a:spcBef>
                <a:spcPts val="2400"/>
              </a:spcBef>
              <a:buNone/>
              <a:defRPr sz="2800"/>
            </a:lvl9pPr>
          </a:lstStyle>
          <a:p>
            <a:pPr lvl="0"/>
            <a:r>
              <a:rPr lang="en-US" dirty="0"/>
              <a:t>Enter Text</a:t>
            </a:r>
          </a:p>
        </p:txBody>
      </p:sp>
      <p:sp>
        <p:nvSpPr>
          <p:cNvPr id="39" name="Text Placeholder 7">
            <a:extLst>
              <a:ext uri="{FF2B5EF4-FFF2-40B4-BE49-F238E27FC236}">
                <a16:creationId xmlns:a16="http://schemas.microsoft.com/office/drawing/2014/main" id="{3A2C7381-B934-4481-A9AE-95238A7C1E64}"/>
              </a:ext>
            </a:extLst>
          </p:cNvPr>
          <p:cNvSpPr>
            <a:spLocks noGrp="1"/>
          </p:cNvSpPr>
          <p:nvPr>
            <p:ph type="body" sz="quarter" idx="18" hasCustomPrompt="1"/>
          </p:nvPr>
        </p:nvSpPr>
        <p:spPr>
          <a:xfrm>
            <a:off x="7360687" y="4865651"/>
            <a:ext cx="1349415" cy="276999"/>
          </a:xfrm>
        </p:spPr>
        <p:txBody>
          <a:bodyPr wrap="square" anchor="ctr">
            <a:spAutoFit/>
          </a:bodyPr>
          <a:lstStyle>
            <a:lvl1pPr marL="1588" indent="0" algn="ctr">
              <a:spcBef>
                <a:spcPts val="0"/>
              </a:spcBef>
              <a:buNone/>
              <a:defRPr sz="2000">
                <a:solidFill>
                  <a:schemeClr val="bg1"/>
                </a:solidFill>
              </a:defRPr>
            </a:lvl1pPr>
            <a:lvl2pPr marL="1588" indent="0">
              <a:spcBef>
                <a:spcPts val="2400"/>
              </a:spcBef>
              <a:buNone/>
              <a:defRPr sz="2400"/>
            </a:lvl2pPr>
            <a:lvl3pPr marL="1588" indent="0">
              <a:spcBef>
                <a:spcPts val="2400"/>
              </a:spcBef>
              <a:buNone/>
              <a:defRPr sz="1800"/>
            </a:lvl3pPr>
            <a:lvl4pPr marL="1588" indent="0">
              <a:spcBef>
                <a:spcPts val="2400"/>
              </a:spcBef>
              <a:buNone/>
              <a:defRPr sz="1400"/>
            </a:lvl4pPr>
            <a:lvl5pPr marL="1588" indent="0">
              <a:spcBef>
                <a:spcPts val="2400"/>
              </a:spcBef>
              <a:buNone/>
              <a:defRPr sz="1100"/>
            </a:lvl5pPr>
            <a:lvl6pPr marL="1588" indent="0">
              <a:spcBef>
                <a:spcPts val="2400"/>
              </a:spcBef>
              <a:buNone/>
              <a:defRPr sz="2800"/>
            </a:lvl6pPr>
            <a:lvl7pPr marL="1588" indent="0">
              <a:spcBef>
                <a:spcPts val="2400"/>
              </a:spcBef>
              <a:buNone/>
              <a:defRPr sz="2800"/>
            </a:lvl7pPr>
            <a:lvl8pPr marL="1588" indent="0">
              <a:spcBef>
                <a:spcPts val="2400"/>
              </a:spcBef>
              <a:buNone/>
              <a:defRPr sz="2800"/>
            </a:lvl8pPr>
            <a:lvl9pPr marL="1588" indent="0">
              <a:spcBef>
                <a:spcPts val="2400"/>
              </a:spcBef>
              <a:buNone/>
              <a:defRPr sz="2800"/>
            </a:lvl9pPr>
          </a:lstStyle>
          <a:p>
            <a:pPr lvl="0"/>
            <a:r>
              <a:rPr lang="en-US" dirty="0"/>
              <a:t>Enter Text</a:t>
            </a:r>
          </a:p>
        </p:txBody>
      </p:sp>
      <p:sp>
        <p:nvSpPr>
          <p:cNvPr id="40" name="Text Placeholder 7">
            <a:extLst>
              <a:ext uri="{FF2B5EF4-FFF2-40B4-BE49-F238E27FC236}">
                <a16:creationId xmlns:a16="http://schemas.microsoft.com/office/drawing/2014/main" id="{D9F0F045-F098-458E-85A1-DED27014C93F}"/>
              </a:ext>
            </a:extLst>
          </p:cNvPr>
          <p:cNvSpPr>
            <a:spLocks noGrp="1"/>
          </p:cNvSpPr>
          <p:nvPr>
            <p:ph type="body" sz="quarter" idx="19" hasCustomPrompt="1"/>
          </p:nvPr>
        </p:nvSpPr>
        <p:spPr>
          <a:xfrm>
            <a:off x="5368091" y="3598794"/>
            <a:ext cx="1349415" cy="775597"/>
          </a:xfrm>
        </p:spPr>
        <p:txBody>
          <a:bodyPr wrap="square" anchor="ctr">
            <a:spAutoFit/>
          </a:bodyPr>
          <a:lstStyle>
            <a:lvl1pPr marL="1588" indent="0" algn="ctr">
              <a:spcBef>
                <a:spcPts val="2400"/>
              </a:spcBef>
              <a:buNone/>
              <a:defRPr sz="2800">
                <a:solidFill>
                  <a:schemeClr val="bg1"/>
                </a:solidFill>
                <a:latin typeface="Segoe Print" panose="02000600000000000000" pitchFamily="2" charset="0"/>
              </a:defRPr>
            </a:lvl1pPr>
            <a:lvl2pPr marL="1588" indent="0">
              <a:spcBef>
                <a:spcPts val="2400"/>
              </a:spcBef>
              <a:buNone/>
              <a:defRPr sz="2400"/>
            </a:lvl2pPr>
            <a:lvl3pPr marL="1588" indent="0">
              <a:spcBef>
                <a:spcPts val="2400"/>
              </a:spcBef>
              <a:buNone/>
              <a:defRPr sz="1800"/>
            </a:lvl3pPr>
            <a:lvl4pPr marL="1588" indent="0">
              <a:spcBef>
                <a:spcPts val="2400"/>
              </a:spcBef>
              <a:buNone/>
              <a:defRPr sz="1400"/>
            </a:lvl4pPr>
            <a:lvl5pPr marL="1588" indent="0">
              <a:spcBef>
                <a:spcPts val="2400"/>
              </a:spcBef>
              <a:buNone/>
              <a:defRPr sz="1100"/>
            </a:lvl5pPr>
            <a:lvl6pPr marL="1588" indent="0">
              <a:spcBef>
                <a:spcPts val="2400"/>
              </a:spcBef>
              <a:buNone/>
              <a:defRPr sz="2800"/>
            </a:lvl6pPr>
            <a:lvl7pPr marL="1588" indent="0">
              <a:spcBef>
                <a:spcPts val="2400"/>
              </a:spcBef>
              <a:buNone/>
              <a:defRPr sz="2800"/>
            </a:lvl7pPr>
            <a:lvl8pPr marL="1588" indent="0">
              <a:spcBef>
                <a:spcPts val="2400"/>
              </a:spcBef>
              <a:buNone/>
              <a:defRPr sz="2800"/>
            </a:lvl8pPr>
            <a:lvl9pPr marL="1588" indent="0">
              <a:spcBef>
                <a:spcPts val="2400"/>
              </a:spcBef>
              <a:buNone/>
              <a:defRPr sz="2800"/>
            </a:lvl9pPr>
          </a:lstStyle>
          <a:p>
            <a:pPr lvl="0"/>
            <a:r>
              <a:rPr lang="en-US" dirty="0"/>
              <a:t>Enter Text</a:t>
            </a:r>
          </a:p>
        </p:txBody>
      </p:sp>
      <p:sp>
        <p:nvSpPr>
          <p:cNvPr id="42" name="Flowchart: Process 4">
            <a:extLst>
              <a:ext uri="{FF2B5EF4-FFF2-40B4-BE49-F238E27FC236}">
                <a16:creationId xmlns:a16="http://schemas.microsoft.com/office/drawing/2014/main" id="{40F546B9-F325-4787-A22E-5BA6965EF377}"/>
              </a:ext>
            </a:extLst>
          </p:cNvPr>
          <p:cNvSpPr/>
          <p:nvPr userDrawn="1"/>
        </p:nvSpPr>
        <p:spPr>
          <a:xfrm>
            <a:off x="-29817" y="4639"/>
            <a:ext cx="5307496" cy="849853"/>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7296 w 10000"/>
              <a:gd name="connsiteY2" fmla="*/ 10000 h 10000"/>
              <a:gd name="connsiteX3" fmla="*/ 0 w 10000"/>
              <a:gd name="connsiteY3" fmla="*/ 10000 h 10000"/>
              <a:gd name="connsiteX4" fmla="*/ 0 w 10000"/>
              <a:gd name="connsiteY4" fmla="*/ 0 h 10000"/>
              <a:gd name="connsiteX0" fmla="*/ 0 w 10000"/>
              <a:gd name="connsiteY0" fmla="*/ 0 h 10148"/>
              <a:gd name="connsiteX1" fmla="*/ 10000 w 10000"/>
              <a:gd name="connsiteY1" fmla="*/ 0 h 10148"/>
              <a:gd name="connsiteX2" fmla="*/ 8819 w 10000"/>
              <a:gd name="connsiteY2" fmla="*/ 10148 h 10148"/>
              <a:gd name="connsiteX3" fmla="*/ 0 w 10000"/>
              <a:gd name="connsiteY3" fmla="*/ 10000 h 10148"/>
              <a:gd name="connsiteX4" fmla="*/ 0 w 10000"/>
              <a:gd name="connsiteY4" fmla="*/ 0 h 10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148">
                <a:moveTo>
                  <a:pt x="0" y="0"/>
                </a:moveTo>
                <a:lnTo>
                  <a:pt x="10000" y="0"/>
                </a:lnTo>
                <a:lnTo>
                  <a:pt x="8819" y="10148"/>
                </a:lnTo>
                <a:lnTo>
                  <a:pt x="0" y="10000"/>
                </a:lnTo>
                <a:lnTo>
                  <a:pt x="0" y="0"/>
                </a:lnTo>
                <a:close/>
              </a:path>
            </a:pathLst>
          </a:custGeom>
          <a:solidFill>
            <a:sysClr val="windowText" lastClr="000000">
              <a:alpha val="4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43" name="Picture 42">
            <a:extLst>
              <a:ext uri="{FF2B5EF4-FFF2-40B4-BE49-F238E27FC236}">
                <a16:creationId xmlns:a16="http://schemas.microsoft.com/office/drawing/2014/main" id="{CA059078-F990-4F26-B15E-2615B6E1D916}"/>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r="76933"/>
          <a:stretch/>
        </p:blipFill>
        <p:spPr>
          <a:xfrm>
            <a:off x="-30279" y="-141604"/>
            <a:ext cx="878332" cy="1035271"/>
          </a:xfrm>
          <a:prstGeom prst="rect">
            <a:avLst/>
          </a:prstGeom>
        </p:spPr>
      </p:pic>
      <p:sp>
        <p:nvSpPr>
          <p:cNvPr id="44" name="Title 6">
            <a:extLst>
              <a:ext uri="{FF2B5EF4-FFF2-40B4-BE49-F238E27FC236}">
                <a16:creationId xmlns:a16="http://schemas.microsoft.com/office/drawing/2014/main" id="{1922093E-F47E-4FF3-A150-51E65051040E}"/>
              </a:ext>
            </a:extLst>
          </p:cNvPr>
          <p:cNvSpPr>
            <a:spLocks noGrp="1"/>
          </p:cNvSpPr>
          <p:nvPr>
            <p:ph type="title" hasCustomPrompt="1"/>
          </p:nvPr>
        </p:nvSpPr>
        <p:spPr>
          <a:xfrm>
            <a:off x="840683" y="199459"/>
            <a:ext cx="3576059" cy="344710"/>
          </a:xfrm>
        </p:spPr>
        <p:txBody>
          <a:bodyPr wrap="square" anchor="ctr">
            <a:spAutoFit/>
          </a:bodyPr>
          <a:lstStyle>
            <a:lvl1pPr>
              <a:defRPr sz="2800">
                <a:solidFill>
                  <a:schemeClr val="bg1"/>
                </a:solidFill>
                <a:latin typeface="Segoe UI Light" panose="020B0502040204020203" pitchFamily="34" charset="0"/>
              </a:defRPr>
            </a:lvl1pPr>
          </a:lstStyle>
          <a:p>
            <a:r>
              <a:rPr lang="en-US" dirty="0"/>
              <a:t>Click to edit Title</a:t>
            </a:r>
            <a:endParaRPr dirty="0"/>
          </a:p>
        </p:txBody>
      </p:sp>
    </p:spTree>
    <p:extLst>
      <p:ext uri="{BB962C8B-B14F-4D97-AF65-F5344CB8AC3E}">
        <p14:creationId xmlns:p14="http://schemas.microsoft.com/office/powerpoint/2010/main" val="2098796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4_Title-Only">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295FF18-4162-40B6-B16E-D96720284DCB}"/>
              </a:ext>
            </a:extLst>
          </p:cNvPr>
          <p:cNvSpPr/>
          <p:nvPr userDrawn="1"/>
        </p:nvSpPr>
        <p:spPr bwMode="gray">
          <a:xfrm>
            <a:off x="-1" y="-15238"/>
            <a:ext cx="12192001" cy="6873238"/>
          </a:xfrm>
          <a:prstGeom prst="rect">
            <a:avLst/>
          </a:prstGeom>
          <a:solidFill>
            <a:schemeClr val="bg1"/>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ndParaRPr>
          </a:p>
        </p:txBody>
      </p:sp>
      <p:pic>
        <p:nvPicPr>
          <p:cNvPr id="33" name="Picture 32">
            <a:extLst>
              <a:ext uri="{FF2B5EF4-FFF2-40B4-BE49-F238E27FC236}">
                <a16:creationId xmlns:a16="http://schemas.microsoft.com/office/drawing/2014/main" id="{2D16ED97-4557-46BB-96BC-46C471A03B5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5539" t="19206" b="1164"/>
          <a:stretch/>
        </p:blipFill>
        <p:spPr>
          <a:xfrm>
            <a:off x="-33395" y="4373"/>
            <a:ext cx="12215598" cy="6873239"/>
          </a:xfrm>
          <a:prstGeom prst="rect">
            <a:avLst/>
          </a:prstGeom>
        </p:spPr>
      </p:pic>
      <p:sp>
        <p:nvSpPr>
          <p:cNvPr id="21" name="Rectangle 20">
            <a:extLst>
              <a:ext uri="{FF2B5EF4-FFF2-40B4-BE49-F238E27FC236}">
                <a16:creationId xmlns:a16="http://schemas.microsoft.com/office/drawing/2014/main" id="{655FC14A-A40D-49BC-BEF9-D727E2BF70BD}"/>
              </a:ext>
            </a:extLst>
          </p:cNvPr>
          <p:cNvSpPr/>
          <p:nvPr userDrawn="1"/>
        </p:nvSpPr>
        <p:spPr>
          <a:xfrm>
            <a:off x="-36169" y="-7620"/>
            <a:ext cx="12233706" cy="6886576"/>
          </a:xfrm>
          <a:prstGeom prst="rect">
            <a:avLst/>
          </a:prstGeom>
          <a:solidFill>
            <a:schemeClr val="tx1">
              <a:lumMod val="50000"/>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AutoShape 17" descr="Image result for havi logistics logo">
            <a:extLst>
              <a:ext uri="{FF2B5EF4-FFF2-40B4-BE49-F238E27FC236}">
                <a16:creationId xmlns:a16="http://schemas.microsoft.com/office/drawing/2014/main" id="{54731373-9EF9-4856-AE0F-392284E7BCD5}"/>
              </a:ext>
            </a:extLst>
          </p:cNvPr>
          <p:cNvSpPr>
            <a:spLocks noChangeAspect="1" noChangeArrowheads="1"/>
          </p:cNvSpPr>
          <p:nvPr userDrawn="1"/>
        </p:nvSpPr>
        <p:spPr bwMode="auto">
          <a:xfrm>
            <a:off x="3940175" y="59810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7" name="Picture 16" descr="Oracle logo in white on red staging background" title="Oracle red badge logo">
            <a:extLst>
              <a:ext uri="{FF2B5EF4-FFF2-40B4-BE49-F238E27FC236}">
                <a16:creationId xmlns:a16="http://schemas.microsoft.com/office/drawing/2014/main" id="{4F17650A-2542-4CA2-B19E-CE995ED3083C}"/>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39877" y="6263640"/>
            <a:ext cx="1625138" cy="594360"/>
          </a:xfrm>
          <a:prstGeom prst="rect">
            <a:avLst/>
          </a:prstGeom>
        </p:spPr>
      </p:pic>
      <p:sp>
        <p:nvSpPr>
          <p:cNvPr id="4" name="Footer Placeholder 3"/>
          <p:cNvSpPr>
            <a:spLocks noGrp="1"/>
          </p:cNvSpPr>
          <p:nvPr>
            <p:ph type="ftr" sz="quarter" idx="11"/>
          </p:nvPr>
        </p:nvSpPr>
        <p:spPr/>
        <p:txBody>
          <a:bodyPr/>
          <a:lstStyle>
            <a:lvl1pPr>
              <a:defRPr>
                <a:solidFill>
                  <a:schemeClr val="bg1">
                    <a:lumMod val="95000"/>
                  </a:schemeClr>
                </a:solidFill>
              </a:defRPr>
            </a:lvl1pPr>
          </a:lstStyle>
          <a:p>
            <a:r>
              <a:rPr lang="en-US" dirty="0"/>
              <a:t>Confidential – Oracle Internal/Restricted/Highly Restricted</a:t>
            </a:r>
          </a:p>
        </p:txBody>
      </p:sp>
      <p:sp>
        <p:nvSpPr>
          <p:cNvPr id="5" name="Slide Number Placeholder 4"/>
          <p:cNvSpPr>
            <a:spLocks noGrp="1"/>
          </p:cNvSpPr>
          <p:nvPr>
            <p:ph type="sldNum" sz="quarter" idx="12"/>
          </p:nvPr>
        </p:nvSpPr>
        <p:spPr/>
        <p:txBody>
          <a:bodyPr/>
          <a:lstStyle>
            <a:lvl1pPr>
              <a:defRPr>
                <a:solidFill>
                  <a:schemeClr val="bg1">
                    <a:lumMod val="95000"/>
                  </a:schemeClr>
                </a:solidFill>
              </a:defRPr>
            </a:lvl1pPr>
          </a:lstStyle>
          <a:p>
            <a:fld id="{C51EAA63-D034-42AE-91FA-B13B9518C7BE}" type="slidenum">
              <a:rPr lang="en-US" smtClean="0"/>
              <a:pPr/>
              <a:t>‹#›</a:t>
            </a:fld>
            <a:endParaRPr lang="en-US" dirty="0"/>
          </a:p>
        </p:txBody>
      </p:sp>
      <p:sp>
        <p:nvSpPr>
          <p:cNvPr id="42" name="AutoShape 17" descr="Image result for havi logistics logo">
            <a:extLst>
              <a:ext uri="{FF2B5EF4-FFF2-40B4-BE49-F238E27FC236}">
                <a16:creationId xmlns:a16="http://schemas.microsoft.com/office/drawing/2014/main" id="{467E08C5-0D60-4F0D-96F3-A6B5E92F7946}"/>
              </a:ext>
            </a:extLst>
          </p:cNvPr>
          <p:cNvSpPr>
            <a:spLocks noChangeAspect="1" noChangeArrowheads="1"/>
          </p:cNvSpPr>
          <p:nvPr userDrawn="1"/>
        </p:nvSpPr>
        <p:spPr bwMode="auto">
          <a:xfrm>
            <a:off x="3940175" y="59810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3" name="Picture 42">
            <a:extLst>
              <a:ext uri="{FF2B5EF4-FFF2-40B4-BE49-F238E27FC236}">
                <a16:creationId xmlns:a16="http://schemas.microsoft.com/office/drawing/2014/main" id="{644F7547-0F5E-4FFB-91C3-1BA347B53A0A}"/>
              </a:ext>
            </a:extLst>
          </p:cNvPr>
          <p:cNvPicPr>
            <a:picLocks noChangeAspect="1"/>
          </p:cNvPicPr>
          <p:nvPr userDrawn="1"/>
        </p:nvPicPr>
        <p:blipFill rotWithShape="1">
          <a:blip r:embed="rId4" cstate="print">
            <a:extLst>
              <a:ext uri="{28A0092B-C50C-407E-A947-70E740481C1C}">
                <a14:useLocalDpi xmlns:a14="http://schemas.microsoft.com/office/drawing/2010/main"/>
              </a:ext>
            </a:extLst>
          </a:blip>
          <a:srcRect r="83042"/>
          <a:stretch/>
        </p:blipFill>
        <p:spPr>
          <a:xfrm>
            <a:off x="3218751" y="674076"/>
            <a:ext cx="5600571" cy="5860003"/>
          </a:xfrm>
          <a:prstGeom prst="rect">
            <a:avLst/>
          </a:prstGeom>
        </p:spPr>
      </p:pic>
      <p:sp>
        <p:nvSpPr>
          <p:cNvPr id="44" name="TextBox 43">
            <a:extLst>
              <a:ext uri="{FF2B5EF4-FFF2-40B4-BE49-F238E27FC236}">
                <a16:creationId xmlns:a16="http://schemas.microsoft.com/office/drawing/2014/main" id="{1E35556D-D066-49E7-89AC-04756E6FAAFF}"/>
              </a:ext>
            </a:extLst>
          </p:cNvPr>
          <p:cNvSpPr txBox="1"/>
          <p:nvPr userDrawn="1"/>
        </p:nvSpPr>
        <p:spPr>
          <a:xfrm>
            <a:off x="5720337" y="1169578"/>
            <a:ext cx="285184" cy="332399"/>
          </a:xfrm>
          <a:prstGeom prst="rect">
            <a:avLst/>
          </a:prstGeom>
          <a:noFill/>
        </p:spPr>
        <p:txBody>
          <a:bodyPr wrap="square" lIns="0" tIns="0" rIns="0" bIns="0" rtlCol="0">
            <a:spAutoFit/>
          </a:bodyPr>
          <a:lstStyle/>
          <a:p>
            <a:pPr algn="ctr">
              <a:lnSpc>
                <a:spcPct val="90000"/>
              </a:lnSpc>
            </a:pPr>
            <a:r>
              <a:rPr lang="en-US" sz="2400" b="1" dirty="0">
                <a:solidFill>
                  <a:schemeClr val="bg1"/>
                </a:solidFill>
                <a:latin typeface="Segoe Print" panose="02000600000000000000" pitchFamily="2" charset="0"/>
              </a:rPr>
              <a:t>1</a:t>
            </a:r>
          </a:p>
        </p:txBody>
      </p:sp>
      <p:sp>
        <p:nvSpPr>
          <p:cNvPr id="45" name="TextBox 44">
            <a:extLst>
              <a:ext uri="{FF2B5EF4-FFF2-40B4-BE49-F238E27FC236}">
                <a16:creationId xmlns:a16="http://schemas.microsoft.com/office/drawing/2014/main" id="{FB727B2F-C2BD-4E26-A13D-2ED5890C3C69}"/>
              </a:ext>
            </a:extLst>
          </p:cNvPr>
          <p:cNvSpPr txBox="1"/>
          <p:nvPr userDrawn="1"/>
        </p:nvSpPr>
        <p:spPr>
          <a:xfrm>
            <a:off x="7946089" y="2140690"/>
            <a:ext cx="285184" cy="341632"/>
          </a:xfrm>
          <a:prstGeom prst="rect">
            <a:avLst/>
          </a:prstGeom>
          <a:noFill/>
        </p:spPr>
        <p:txBody>
          <a:bodyPr wrap="square" lIns="0" tIns="0" rIns="0" bIns="0" rtlCol="0">
            <a:spAutoFit/>
          </a:bodyPr>
          <a:lstStyle/>
          <a:p>
            <a:pPr algn="ctr">
              <a:lnSpc>
                <a:spcPct val="90000"/>
              </a:lnSpc>
            </a:pPr>
            <a:r>
              <a:rPr lang="en-US" sz="2400" b="1" dirty="0">
                <a:solidFill>
                  <a:schemeClr val="bg1"/>
                </a:solidFill>
                <a:latin typeface="Segoe Print" panose="02000600000000000000" pitchFamily="2" charset="0"/>
              </a:rPr>
              <a:t>2</a:t>
            </a:r>
          </a:p>
        </p:txBody>
      </p:sp>
      <p:sp>
        <p:nvSpPr>
          <p:cNvPr id="46" name="TextBox 45">
            <a:extLst>
              <a:ext uri="{FF2B5EF4-FFF2-40B4-BE49-F238E27FC236}">
                <a16:creationId xmlns:a16="http://schemas.microsoft.com/office/drawing/2014/main" id="{A1C28B8D-AC50-4D07-8F21-D8753996708E}"/>
              </a:ext>
            </a:extLst>
          </p:cNvPr>
          <p:cNvSpPr txBox="1"/>
          <p:nvPr userDrawn="1"/>
        </p:nvSpPr>
        <p:spPr>
          <a:xfrm>
            <a:off x="7938998" y="4685423"/>
            <a:ext cx="285184" cy="341632"/>
          </a:xfrm>
          <a:prstGeom prst="rect">
            <a:avLst/>
          </a:prstGeom>
          <a:noFill/>
        </p:spPr>
        <p:txBody>
          <a:bodyPr wrap="square" lIns="0" tIns="0" rIns="0" bIns="0" rtlCol="0">
            <a:spAutoFit/>
          </a:bodyPr>
          <a:lstStyle/>
          <a:p>
            <a:pPr algn="ctr">
              <a:lnSpc>
                <a:spcPct val="90000"/>
              </a:lnSpc>
            </a:pPr>
            <a:r>
              <a:rPr lang="en-US" sz="2400" b="1" dirty="0">
                <a:solidFill>
                  <a:schemeClr val="bg1"/>
                </a:solidFill>
                <a:latin typeface="Segoe Print" panose="02000600000000000000" pitchFamily="2" charset="0"/>
              </a:rPr>
              <a:t>3</a:t>
            </a:r>
          </a:p>
        </p:txBody>
      </p:sp>
      <p:sp>
        <p:nvSpPr>
          <p:cNvPr id="47" name="TextBox 46">
            <a:extLst>
              <a:ext uri="{FF2B5EF4-FFF2-40B4-BE49-F238E27FC236}">
                <a16:creationId xmlns:a16="http://schemas.microsoft.com/office/drawing/2014/main" id="{BD192642-3329-4E12-80F1-701B8B8276DB}"/>
              </a:ext>
            </a:extLst>
          </p:cNvPr>
          <p:cNvSpPr txBox="1"/>
          <p:nvPr userDrawn="1"/>
        </p:nvSpPr>
        <p:spPr>
          <a:xfrm>
            <a:off x="5730964" y="5922344"/>
            <a:ext cx="285184" cy="341632"/>
          </a:xfrm>
          <a:prstGeom prst="rect">
            <a:avLst/>
          </a:prstGeom>
          <a:noFill/>
        </p:spPr>
        <p:txBody>
          <a:bodyPr wrap="square" lIns="0" tIns="0" rIns="0" bIns="0" rtlCol="0">
            <a:spAutoFit/>
          </a:bodyPr>
          <a:lstStyle/>
          <a:p>
            <a:pPr algn="ctr">
              <a:lnSpc>
                <a:spcPct val="90000"/>
              </a:lnSpc>
            </a:pPr>
            <a:r>
              <a:rPr lang="en-US" sz="2400" b="1" dirty="0">
                <a:solidFill>
                  <a:schemeClr val="bg1"/>
                </a:solidFill>
                <a:latin typeface="Segoe Print" panose="02000600000000000000" pitchFamily="2" charset="0"/>
              </a:rPr>
              <a:t>4</a:t>
            </a:r>
          </a:p>
        </p:txBody>
      </p:sp>
      <p:sp>
        <p:nvSpPr>
          <p:cNvPr id="48" name="TextBox 47">
            <a:extLst>
              <a:ext uri="{FF2B5EF4-FFF2-40B4-BE49-F238E27FC236}">
                <a16:creationId xmlns:a16="http://schemas.microsoft.com/office/drawing/2014/main" id="{4E5017E3-FDEF-4A7F-A3E7-7FD1D61416C4}"/>
              </a:ext>
            </a:extLst>
          </p:cNvPr>
          <p:cNvSpPr txBox="1"/>
          <p:nvPr userDrawn="1"/>
        </p:nvSpPr>
        <p:spPr>
          <a:xfrm>
            <a:off x="3491032" y="4724413"/>
            <a:ext cx="285184" cy="341632"/>
          </a:xfrm>
          <a:prstGeom prst="rect">
            <a:avLst/>
          </a:prstGeom>
          <a:noFill/>
        </p:spPr>
        <p:txBody>
          <a:bodyPr wrap="square" lIns="0" tIns="0" rIns="0" bIns="0" rtlCol="0">
            <a:spAutoFit/>
          </a:bodyPr>
          <a:lstStyle/>
          <a:p>
            <a:pPr algn="ctr">
              <a:lnSpc>
                <a:spcPct val="90000"/>
              </a:lnSpc>
            </a:pPr>
            <a:r>
              <a:rPr lang="en-US" sz="2400" b="1" dirty="0">
                <a:solidFill>
                  <a:schemeClr val="bg1"/>
                </a:solidFill>
                <a:latin typeface="Segoe Print" panose="02000600000000000000" pitchFamily="2" charset="0"/>
              </a:rPr>
              <a:t>5</a:t>
            </a:r>
          </a:p>
        </p:txBody>
      </p:sp>
      <p:sp>
        <p:nvSpPr>
          <p:cNvPr id="49" name="TextBox 48">
            <a:extLst>
              <a:ext uri="{FF2B5EF4-FFF2-40B4-BE49-F238E27FC236}">
                <a16:creationId xmlns:a16="http://schemas.microsoft.com/office/drawing/2014/main" id="{972D1D24-A5A4-4D75-9A9D-69B7C4E5C366}"/>
              </a:ext>
            </a:extLst>
          </p:cNvPr>
          <p:cNvSpPr txBox="1"/>
          <p:nvPr userDrawn="1"/>
        </p:nvSpPr>
        <p:spPr>
          <a:xfrm>
            <a:off x="3483942" y="2133609"/>
            <a:ext cx="285184" cy="341632"/>
          </a:xfrm>
          <a:prstGeom prst="rect">
            <a:avLst/>
          </a:prstGeom>
          <a:noFill/>
        </p:spPr>
        <p:txBody>
          <a:bodyPr wrap="square" lIns="0" tIns="0" rIns="0" bIns="0" rtlCol="0">
            <a:spAutoFit/>
          </a:bodyPr>
          <a:lstStyle/>
          <a:p>
            <a:pPr algn="ctr">
              <a:lnSpc>
                <a:spcPct val="90000"/>
              </a:lnSpc>
            </a:pPr>
            <a:r>
              <a:rPr lang="en-US" sz="2400" b="1" dirty="0">
                <a:solidFill>
                  <a:schemeClr val="bg1"/>
                </a:solidFill>
                <a:latin typeface="Segoe Print" panose="02000600000000000000" pitchFamily="2" charset="0"/>
              </a:rPr>
              <a:t>6</a:t>
            </a:r>
          </a:p>
        </p:txBody>
      </p:sp>
      <p:sp>
        <p:nvSpPr>
          <p:cNvPr id="50" name="Text Placeholder 7">
            <a:extLst>
              <a:ext uri="{FF2B5EF4-FFF2-40B4-BE49-F238E27FC236}">
                <a16:creationId xmlns:a16="http://schemas.microsoft.com/office/drawing/2014/main" id="{5177DCE4-AF65-4F35-AB68-95B8D45B6AD3}"/>
              </a:ext>
            </a:extLst>
          </p:cNvPr>
          <p:cNvSpPr>
            <a:spLocks noGrp="1"/>
          </p:cNvSpPr>
          <p:nvPr>
            <p:ph type="body" sz="quarter" idx="14" hasCustomPrompt="1"/>
          </p:nvPr>
        </p:nvSpPr>
        <p:spPr>
          <a:xfrm>
            <a:off x="6354748" y="1213400"/>
            <a:ext cx="2298573" cy="221599"/>
          </a:xfrm>
        </p:spPr>
        <p:txBody>
          <a:bodyPr>
            <a:spAutoFit/>
          </a:bodyPr>
          <a:lstStyle>
            <a:lvl1pPr marL="1588" indent="0" algn="l">
              <a:spcBef>
                <a:spcPts val="2400"/>
              </a:spcBef>
              <a:buNone/>
              <a:defRPr sz="1600">
                <a:solidFill>
                  <a:schemeClr val="bg1"/>
                </a:solidFill>
              </a:defRPr>
            </a:lvl1pPr>
            <a:lvl2pPr marL="1588" indent="0">
              <a:spcBef>
                <a:spcPts val="2400"/>
              </a:spcBef>
              <a:buNone/>
              <a:defRPr sz="2400"/>
            </a:lvl2pPr>
            <a:lvl3pPr marL="1588" indent="0">
              <a:spcBef>
                <a:spcPts val="2400"/>
              </a:spcBef>
              <a:buNone/>
              <a:defRPr sz="1800"/>
            </a:lvl3pPr>
            <a:lvl4pPr marL="1588" indent="0">
              <a:spcBef>
                <a:spcPts val="2400"/>
              </a:spcBef>
              <a:buNone/>
              <a:defRPr sz="1400"/>
            </a:lvl4pPr>
            <a:lvl5pPr marL="1588" indent="0">
              <a:spcBef>
                <a:spcPts val="2400"/>
              </a:spcBef>
              <a:buNone/>
              <a:defRPr sz="1100"/>
            </a:lvl5pPr>
            <a:lvl6pPr marL="1588" indent="0">
              <a:spcBef>
                <a:spcPts val="2400"/>
              </a:spcBef>
              <a:buNone/>
              <a:defRPr sz="2800"/>
            </a:lvl6pPr>
            <a:lvl7pPr marL="1588" indent="0">
              <a:spcBef>
                <a:spcPts val="2400"/>
              </a:spcBef>
              <a:buNone/>
              <a:defRPr sz="2800"/>
            </a:lvl7pPr>
            <a:lvl8pPr marL="1588" indent="0">
              <a:spcBef>
                <a:spcPts val="2400"/>
              </a:spcBef>
              <a:buNone/>
              <a:defRPr sz="2800"/>
            </a:lvl8pPr>
            <a:lvl9pPr marL="1588" indent="0">
              <a:spcBef>
                <a:spcPts val="2400"/>
              </a:spcBef>
              <a:buNone/>
              <a:defRPr sz="2800"/>
            </a:lvl9pPr>
          </a:lstStyle>
          <a:p>
            <a:pPr lvl="0"/>
            <a:r>
              <a:rPr lang="en-US" dirty="0"/>
              <a:t>Enter Topic 1</a:t>
            </a:r>
          </a:p>
        </p:txBody>
      </p:sp>
      <p:sp>
        <p:nvSpPr>
          <p:cNvPr id="51" name="Text Placeholder 7">
            <a:extLst>
              <a:ext uri="{FF2B5EF4-FFF2-40B4-BE49-F238E27FC236}">
                <a16:creationId xmlns:a16="http://schemas.microsoft.com/office/drawing/2014/main" id="{FCA32B7A-B0BD-4DF2-BF7A-A301C5844A6B}"/>
              </a:ext>
            </a:extLst>
          </p:cNvPr>
          <p:cNvSpPr>
            <a:spLocks noGrp="1"/>
          </p:cNvSpPr>
          <p:nvPr>
            <p:ph type="body" sz="quarter" idx="15" hasCustomPrompt="1"/>
          </p:nvPr>
        </p:nvSpPr>
        <p:spPr>
          <a:xfrm>
            <a:off x="8608094" y="2200706"/>
            <a:ext cx="2298573" cy="221599"/>
          </a:xfrm>
        </p:spPr>
        <p:txBody>
          <a:bodyPr>
            <a:spAutoFit/>
          </a:bodyPr>
          <a:lstStyle>
            <a:lvl1pPr marL="1588" indent="0" algn="l">
              <a:spcBef>
                <a:spcPts val="2400"/>
              </a:spcBef>
              <a:buNone/>
              <a:defRPr sz="1600">
                <a:solidFill>
                  <a:schemeClr val="bg1"/>
                </a:solidFill>
              </a:defRPr>
            </a:lvl1pPr>
            <a:lvl2pPr marL="1588" indent="0">
              <a:spcBef>
                <a:spcPts val="2400"/>
              </a:spcBef>
              <a:buNone/>
              <a:defRPr sz="2400"/>
            </a:lvl2pPr>
            <a:lvl3pPr marL="1588" indent="0">
              <a:spcBef>
                <a:spcPts val="2400"/>
              </a:spcBef>
              <a:buNone/>
              <a:defRPr sz="1800"/>
            </a:lvl3pPr>
            <a:lvl4pPr marL="1588" indent="0">
              <a:spcBef>
                <a:spcPts val="2400"/>
              </a:spcBef>
              <a:buNone/>
              <a:defRPr sz="1400"/>
            </a:lvl4pPr>
            <a:lvl5pPr marL="1588" indent="0">
              <a:spcBef>
                <a:spcPts val="2400"/>
              </a:spcBef>
              <a:buNone/>
              <a:defRPr sz="1100"/>
            </a:lvl5pPr>
            <a:lvl6pPr marL="1588" indent="0">
              <a:spcBef>
                <a:spcPts val="2400"/>
              </a:spcBef>
              <a:buNone/>
              <a:defRPr sz="2800"/>
            </a:lvl6pPr>
            <a:lvl7pPr marL="1588" indent="0">
              <a:spcBef>
                <a:spcPts val="2400"/>
              </a:spcBef>
              <a:buNone/>
              <a:defRPr sz="2800"/>
            </a:lvl7pPr>
            <a:lvl8pPr marL="1588" indent="0">
              <a:spcBef>
                <a:spcPts val="2400"/>
              </a:spcBef>
              <a:buNone/>
              <a:defRPr sz="2800"/>
            </a:lvl8pPr>
            <a:lvl9pPr marL="1588" indent="0">
              <a:spcBef>
                <a:spcPts val="2400"/>
              </a:spcBef>
              <a:buNone/>
              <a:defRPr sz="2800"/>
            </a:lvl9pPr>
          </a:lstStyle>
          <a:p>
            <a:pPr lvl="0"/>
            <a:r>
              <a:rPr lang="en-US" dirty="0"/>
              <a:t>Enter Topic 2</a:t>
            </a:r>
          </a:p>
        </p:txBody>
      </p:sp>
      <p:sp>
        <p:nvSpPr>
          <p:cNvPr id="52" name="Text Placeholder 7">
            <a:extLst>
              <a:ext uri="{FF2B5EF4-FFF2-40B4-BE49-F238E27FC236}">
                <a16:creationId xmlns:a16="http://schemas.microsoft.com/office/drawing/2014/main" id="{F382E736-7891-49DF-AA8E-124453AA23CC}"/>
              </a:ext>
            </a:extLst>
          </p:cNvPr>
          <p:cNvSpPr>
            <a:spLocks noGrp="1"/>
          </p:cNvSpPr>
          <p:nvPr>
            <p:ph type="body" sz="quarter" idx="16" hasCustomPrompt="1"/>
          </p:nvPr>
        </p:nvSpPr>
        <p:spPr>
          <a:xfrm>
            <a:off x="8606809" y="4723096"/>
            <a:ext cx="2298573" cy="221599"/>
          </a:xfrm>
        </p:spPr>
        <p:txBody>
          <a:bodyPr>
            <a:spAutoFit/>
          </a:bodyPr>
          <a:lstStyle>
            <a:lvl1pPr marL="1588" indent="0" algn="l">
              <a:spcBef>
                <a:spcPts val="2400"/>
              </a:spcBef>
              <a:buNone/>
              <a:defRPr sz="1600">
                <a:solidFill>
                  <a:schemeClr val="bg1"/>
                </a:solidFill>
              </a:defRPr>
            </a:lvl1pPr>
            <a:lvl2pPr marL="1588" indent="0">
              <a:spcBef>
                <a:spcPts val="2400"/>
              </a:spcBef>
              <a:buNone/>
              <a:defRPr sz="2400"/>
            </a:lvl2pPr>
            <a:lvl3pPr marL="1588" indent="0">
              <a:spcBef>
                <a:spcPts val="2400"/>
              </a:spcBef>
              <a:buNone/>
              <a:defRPr sz="1800"/>
            </a:lvl3pPr>
            <a:lvl4pPr marL="1588" indent="0">
              <a:spcBef>
                <a:spcPts val="2400"/>
              </a:spcBef>
              <a:buNone/>
              <a:defRPr sz="1400"/>
            </a:lvl4pPr>
            <a:lvl5pPr marL="1588" indent="0">
              <a:spcBef>
                <a:spcPts val="2400"/>
              </a:spcBef>
              <a:buNone/>
              <a:defRPr sz="1100"/>
            </a:lvl5pPr>
            <a:lvl6pPr marL="1588" indent="0">
              <a:spcBef>
                <a:spcPts val="2400"/>
              </a:spcBef>
              <a:buNone/>
              <a:defRPr sz="2800"/>
            </a:lvl6pPr>
            <a:lvl7pPr marL="1588" indent="0">
              <a:spcBef>
                <a:spcPts val="2400"/>
              </a:spcBef>
              <a:buNone/>
              <a:defRPr sz="2800"/>
            </a:lvl7pPr>
            <a:lvl8pPr marL="1588" indent="0">
              <a:spcBef>
                <a:spcPts val="2400"/>
              </a:spcBef>
              <a:buNone/>
              <a:defRPr sz="2800"/>
            </a:lvl8pPr>
            <a:lvl9pPr marL="1588" indent="0">
              <a:spcBef>
                <a:spcPts val="2400"/>
              </a:spcBef>
              <a:buNone/>
              <a:defRPr sz="2800"/>
            </a:lvl9pPr>
          </a:lstStyle>
          <a:p>
            <a:pPr lvl="0"/>
            <a:r>
              <a:rPr lang="en-US" dirty="0"/>
              <a:t>Enter Topic 3</a:t>
            </a:r>
          </a:p>
        </p:txBody>
      </p:sp>
      <p:sp>
        <p:nvSpPr>
          <p:cNvPr id="53" name="Text Placeholder 7">
            <a:extLst>
              <a:ext uri="{FF2B5EF4-FFF2-40B4-BE49-F238E27FC236}">
                <a16:creationId xmlns:a16="http://schemas.microsoft.com/office/drawing/2014/main" id="{1C904951-1ED7-4B89-B322-51D402695B03}"/>
              </a:ext>
            </a:extLst>
          </p:cNvPr>
          <p:cNvSpPr>
            <a:spLocks noGrp="1"/>
          </p:cNvSpPr>
          <p:nvPr>
            <p:ph type="body" sz="quarter" idx="17" hasCustomPrompt="1"/>
          </p:nvPr>
        </p:nvSpPr>
        <p:spPr>
          <a:xfrm>
            <a:off x="6393227" y="5982360"/>
            <a:ext cx="2298573" cy="221599"/>
          </a:xfrm>
        </p:spPr>
        <p:txBody>
          <a:bodyPr>
            <a:spAutoFit/>
          </a:bodyPr>
          <a:lstStyle>
            <a:lvl1pPr marL="1588" indent="0" algn="l">
              <a:spcBef>
                <a:spcPts val="2400"/>
              </a:spcBef>
              <a:buNone/>
              <a:defRPr sz="1600">
                <a:solidFill>
                  <a:schemeClr val="bg1"/>
                </a:solidFill>
              </a:defRPr>
            </a:lvl1pPr>
            <a:lvl2pPr marL="1588" indent="0">
              <a:spcBef>
                <a:spcPts val="2400"/>
              </a:spcBef>
              <a:buNone/>
              <a:defRPr sz="2400"/>
            </a:lvl2pPr>
            <a:lvl3pPr marL="1588" indent="0">
              <a:spcBef>
                <a:spcPts val="2400"/>
              </a:spcBef>
              <a:buNone/>
              <a:defRPr sz="1800"/>
            </a:lvl3pPr>
            <a:lvl4pPr marL="1588" indent="0">
              <a:spcBef>
                <a:spcPts val="2400"/>
              </a:spcBef>
              <a:buNone/>
              <a:defRPr sz="1400"/>
            </a:lvl4pPr>
            <a:lvl5pPr marL="1588" indent="0">
              <a:spcBef>
                <a:spcPts val="2400"/>
              </a:spcBef>
              <a:buNone/>
              <a:defRPr sz="1100"/>
            </a:lvl5pPr>
            <a:lvl6pPr marL="1588" indent="0">
              <a:spcBef>
                <a:spcPts val="2400"/>
              </a:spcBef>
              <a:buNone/>
              <a:defRPr sz="2800"/>
            </a:lvl6pPr>
            <a:lvl7pPr marL="1588" indent="0">
              <a:spcBef>
                <a:spcPts val="2400"/>
              </a:spcBef>
              <a:buNone/>
              <a:defRPr sz="2800"/>
            </a:lvl7pPr>
            <a:lvl8pPr marL="1588" indent="0">
              <a:spcBef>
                <a:spcPts val="2400"/>
              </a:spcBef>
              <a:buNone/>
              <a:defRPr sz="2800"/>
            </a:lvl8pPr>
            <a:lvl9pPr marL="1588" indent="0">
              <a:spcBef>
                <a:spcPts val="2400"/>
              </a:spcBef>
              <a:buNone/>
              <a:defRPr sz="2800"/>
            </a:lvl9pPr>
          </a:lstStyle>
          <a:p>
            <a:pPr lvl="0"/>
            <a:r>
              <a:rPr lang="en-US" dirty="0"/>
              <a:t>Enter Topic 4</a:t>
            </a:r>
          </a:p>
        </p:txBody>
      </p:sp>
      <p:sp>
        <p:nvSpPr>
          <p:cNvPr id="54" name="Text Placeholder 7">
            <a:extLst>
              <a:ext uri="{FF2B5EF4-FFF2-40B4-BE49-F238E27FC236}">
                <a16:creationId xmlns:a16="http://schemas.microsoft.com/office/drawing/2014/main" id="{AFCD50CE-2600-4A8C-9AB9-4F33F7A7AC7D}"/>
              </a:ext>
            </a:extLst>
          </p:cNvPr>
          <p:cNvSpPr>
            <a:spLocks noGrp="1"/>
          </p:cNvSpPr>
          <p:nvPr>
            <p:ph type="body" sz="quarter" idx="18" hasCustomPrompt="1"/>
          </p:nvPr>
        </p:nvSpPr>
        <p:spPr>
          <a:xfrm>
            <a:off x="809832" y="4745439"/>
            <a:ext cx="2298573" cy="221599"/>
          </a:xfrm>
        </p:spPr>
        <p:txBody>
          <a:bodyPr>
            <a:spAutoFit/>
          </a:bodyPr>
          <a:lstStyle>
            <a:lvl1pPr marL="1588" indent="0" algn="r">
              <a:spcBef>
                <a:spcPts val="2400"/>
              </a:spcBef>
              <a:buNone/>
              <a:defRPr sz="1600">
                <a:solidFill>
                  <a:schemeClr val="bg1"/>
                </a:solidFill>
              </a:defRPr>
            </a:lvl1pPr>
            <a:lvl2pPr marL="1588" indent="0">
              <a:spcBef>
                <a:spcPts val="2400"/>
              </a:spcBef>
              <a:buNone/>
              <a:defRPr sz="2400"/>
            </a:lvl2pPr>
            <a:lvl3pPr marL="1588" indent="0">
              <a:spcBef>
                <a:spcPts val="2400"/>
              </a:spcBef>
              <a:buNone/>
              <a:defRPr sz="1800"/>
            </a:lvl3pPr>
            <a:lvl4pPr marL="1588" indent="0">
              <a:spcBef>
                <a:spcPts val="2400"/>
              </a:spcBef>
              <a:buNone/>
              <a:defRPr sz="1400"/>
            </a:lvl4pPr>
            <a:lvl5pPr marL="1588" indent="0">
              <a:spcBef>
                <a:spcPts val="2400"/>
              </a:spcBef>
              <a:buNone/>
              <a:defRPr sz="1100"/>
            </a:lvl5pPr>
            <a:lvl6pPr marL="1588" indent="0">
              <a:spcBef>
                <a:spcPts val="2400"/>
              </a:spcBef>
              <a:buNone/>
              <a:defRPr sz="2800"/>
            </a:lvl6pPr>
            <a:lvl7pPr marL="1588" indent="0">
              <a:spcBef>
                <a:spcPts val="2400"/>
              </a:spcBef>
              <a:buNone/>
              <a:defRPr sz="2800"/>
            </a:lvl7pPr>
            <a:lvl8pPr marL="1588" indent="0">
              <a:spcBef>
                <a:spcPts val="2400"/>
              </a:spcBef>
              <a:buNone/>
              <a:defRPr sz="2800"/>
            </a:lvl8pPr>
            <a:lvl9pPr marL="1588" indent="0">
              <a:spcBef>
                <a:spcPts val="2400"/>
              </a:spcBef>
              <a:buNone/>
              <a:defRPr sz="2800"/>
            </a:lvl9pPr>
          </a:lstStyle>
          <a:p>
            <a:pPr lvl="0"/>
            <a:r>
              <a:rPr lang="en-US" dirty="0"/>
              <a:t>Enter Topic 5</a:t>
            </a:r>
          </a:p>
        </p:txBody>
      </p:sp>
      <p:sp>
        <p:nvSpPr>
          <p:cNvPr id="55" name="Text Placeholder 7">
            <a:extLst>
              <a:ext uri="{FF2B5EF4-FFF2-40B4-BE49-F238E27FC236}">
                <a16:creationId xmlns:a16="http://schemas.microsoft.com/office/drawing/2014/main" id="{078D16D7-DE4B-4C10-AE71-BD532099502D}"/>
              </a:ext>
            </a:extLst>
          </p:cNvPr>
          <p:cNvSpPr>
            <a:spLocks noGrp="1"/>
          </p:cNvSpPr>
          <p:nvPr>
            <p:ph type="body" sz="quarter" idx="19" hasCustomPrompt="1"/>
          </p:nvPr>
        </p:nvSpPr>
        <p:spPr>
          <a:xfrm>
            <a:off x="820465" y="2165923"/>
            <a:ext cx="2298573" cy="221599"/>
          </a:xfrm>
        </p:spPr>
        <p:txBody>
          <a:bodyPr>
            <a:spAutoFit/>
          </a:bodyPr>
          <a:lstStyle>
            <a:lvl1pPr marL="1588" indent="0" algn="r">
              <a:spcBef>
                <a:spcPts val="2400"/>
              </a:spcBef>
              <a:buNone/>
              <a:defRPr sz="1600">
                <a:solidFill>
                  <a:schemeClr val="bg1"/>
                </a:solidFill>
              </a:defRPr>
            </a:lvl1pPr>
            <a:lvl2pPr marL="1588" indent="0">
              <a:spcBef>
                <a:spcPts val="2400"/>
              </a:spcBef>
              <a:buNone/>
              <a:defRPr sz="2400"/>
            </a:lvl2pPr>
            <a:lvl3pPr marL="1588" indent="0">
              <a:spcBef>
                <a:spcPts val="2400"/>
              </a:spcBef>
              <a:buNone/>
              <a:defRPr sz="1800"/>
            </a:lvl3pPr>
            <a:lvl4pPr marL="1588" indent="0">
              <a:spcBef>
                <a:spcPts val="2400"/>
              </a:spcBef>
              <a:buNone/>
              <a:defRPr sz="1400"/>
            </a:lvl4pPr>
            <a:lvl5pPr marL="1588" indent="0">
              <a:spcBef>
                <a:spcPts val="2400"/>
              </a:spcBef>
              <a:buNone/>
              <a:defRPr sz="1100"/>
            </a:lvl5pPr>
            <a:lvl6pPr marL="1588" indent="0">
              <a:spcBef>
                <a:spcPts val="2400"/>
              </a:spcBef>
              <a:buNone/>
              <a:defRPr sz="2800"/>
            </a:lvl6pPr>
            <a:lvl7pPr marL="1588" indent="0">
              <a:spcBef>
                <a:spcPts val="2400"/>
              </a:spcBef>
              <a:buNone/>
              <a:defRPr sz="2800"/>
            </a:lvl7pPr>
            <a:lvl8pPr marL="1588" indent="0">
              <a:spcBef>
                <a:spcPts val="2400"/>
              </a:spcBef>
              <a:buNone/>
              <a:defRPr sz="2800"/>
            </a:lvl8pPr>
            <a:lvl9pPr marL="1588" indent="0">
              <a:spcBef>
                <a:spcPts val="2400"/>
              </a:spcBef>
              <a:buNone/>
              <a:defRPr sz="2800"/>
            </a:lvl9pPr>
          </a:lstStyle>
          <a:p>
            <a:pPr lvl="0"/>
            <a:r>
              <a:rPr lang="en-US" dirty="0"/>
              <a:t>Enter Topic 6</a:t>
            </a:r>
          </a:p>
        </p:txBody>
      </p:sp>
      <p:sp>
        <p:nvSpPr>
          <p:cNvPr id="28" name="Flowchart: Process 4">
            <a:extLst>
              <a:ext uri="{FF2B5EF4-FFF2-40B4-BE49-F238E27FC236}">
                <a16:creationId xmlns:a16="http://schemas.microsoft.com/office/drawing/2014/main" id="{97C96A8B-642C-4671-9BFE-B966A5C2C46F}"/>
              </a:ext>
            </a:extLst>
          </p:cNvPr>
          <p:cNvSpPr/>
          <p:nvPr userDrawn="1"/>
        </p:nvSpPr>
        <p:spPr>
          <a:xfrm>
            <a:off x="-29817" y="4639"/>
            <a:ext cx="5307496" cy="849853"/>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7296 w 10000"/>
              <a:gd name="connsiteY2" fmla="*/ 10000 h 10000"/>
              <a:gd name="connsiteX3" fmla="*/ 0 w 10000"/>
              <a:gd name="connsiteY3" fmla="*/ 10000 h 10000"/>
              <a:gd name="connsiteX4" fmla="*/ 0 w 10000"/>
              <a:gd name="connsiteY4" fmla="*/ 0 h 10000"/>
              <a:gd name="connsiteX0" fmla="*/ 0 w 10000"/>
              <a:gd name="connsiteY0" fmla="*/ 0 h 10148"/>
              <a:gd name="connsiteX1" fmla="*/ 10000 w 10000"/>
              <a:gd name="connsiteY1" fmla="*/ 0 h 10148"/>
              <a:gd name="connsiteX2" fmla="*/ 8819 w 10000"/>
              <a:gd name="connsiteY2" fmla="*/ 10148 h 10148"/>
              <a:gd name="connsiteX3" fmla="*/ 0 w 10000"/>
              <a:gd name="connsiteY3" fmla="*/ 10000 h 10148"/>
              <a:gd name="connsiteX4" fmla="*/ 0 w 10000"/>
              <a:gd name="connsiteY4" fmla="*/ 0 h 10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148">
                <a:moveTo>
                  <a:pt x="0" y="0"/>
                </a:moveTo>
                <a:lnTo>
                  <a:pt x="10000" y="0"/>
                </a:lnTo>
                <a:lnTo>
                  <a:pt x="8819" y="10148"/>
                </a:lnTo>
                <a:lnTo>
                  <a:pt x="0" y="10000"/>
                </a:lnTo>
                <a:lnTo>
                  <a:pt x="0" y="0"/>
                </a:lnTo>
                <a:close/>
              </a:path>
            </a:pathLst>
          </a:custGeom>
          <a:solidFill>
            <a:sysClr val="windowText" lastClr="000000">
              <a:alpha val="4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29" name="Picture 28">
            <a:extLst>
              <a:ext uri="{FF2B5EF4-FFF2-40B4-BE49-F238E27FC236}">
                <a16:creationId xmlns:a16="http://schemas.microsoft.com/office/drawing/2014/main" id="{405EA9BC-5B6D-499C-897A-137BCA177B6F}"/>
              </a:ext>
            </a:extLst>
          </p:cNvPr>
          <p:cNvPicPr>
            <a:picLocks noChangeAspect="1"/>
          </p:cNvPicPr>
          <p:nvPr userDrawn="1"/>
        </p:nvPicPr>
        <p:blipFill rotWithShape="1">
          <a:blip r:embed="rId5" cstate="screen">
            <a:extLst>
              <a:ext uri="{28A0092B-C50C-407E-A947-70E740481C1C}">
                <a14:useLocalDpi xmlns:a14="http://schemas.microsoft.com/office/drawing/2010/main"/>
              </a:ext>
            </a:extLst>
          </a:blip>
          <a:srcRect r="76933"/>
          <a:stretch/>
        </p:blipFill>
        <p:spPr>
          <a:xfrm>
            <a:off x="-30279" y="-141604"/>
            <a:ext cx="878332" cy="1035271"/>
          </a:xfrm>
          <a:prstGeom prst="rect">
            <a:avLst/>
          </a:prstGeom>
        </p:spPr>
      </p:pic>
      <p:sp>
        <p:nvSpPr>
          <p:cNvPr id="31" name="Title 6">
            <a:extLst>
              <a:ext uri="{FF2B5EF4-FFF2-40B4-BE49-F238E27FC236}">
                <a16:creationId xmlns:a16="http://schemas.microsoft.com/office/drawing/2014/main" id="{525C8647-B044-42B0-8DE7-095878A38E23}"/>
              </a:ext>
            </a:extLst>
          </p:cNvPr>
          <p:cNvSpPr>
            <a:spLocks noGrp="1"/>
          </p:cNvSpPr>
          <p:nvPr>
            <p:ph type="title" hasCustomPrompt="1"/>
          </p:nvPr>
        </p:nvSpPr>
        <p:spPr>
          <a:xfrm>
            <a:off x="840683" y="199459"/>
            <a:ext cx="3576059" cy="344710"/>
          </a:xfrm>
        </p:spPr>
        <p:txBody>
          <a:bodyPr wrap="square" anchor="ctr">
            <a:spAutoFit/>
          </a:bodyPr>
          <a:lstStyle>
            <a:lvl1pPr>
              <a:defRPr sz="2800">
                <a:solidFill>
                  <a:schemeClr val="bg1"/>
                </a:solidFill>
                <a:latin typeface="Segoe UI Light" panose="020B0502040204020203" pitchFamily="34" charset="0"/>
              </a:defRPr>
            </a:lvl1pPr>
          </a:lstStyle>
          <a:p>
            <a:r>
              <a:rPr lang="en-US" dirty="0"/>
              <a:t>Click to edit Title</a:t>
            </a:r>
            <a:endParaRPr dirty="0"/>
          </a:p>
        </p:txBody>
      </p:sp>
    </p:spTree>
    <p:extLst>
      <p:ext uri="{BB962C8B-B14F-4D97-AF65-F5344CB8AC3E}">
        <p14:creationId xmlns:p14="http://schemas.microsoft.com/office/powerpoint/2010/main" val="3159515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9_Title-Only">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295FF18-4162-40B6-B16E-D96720284DCB}"/>
              </a:ext>
            </a:extLst>
          </p:cNvPr>
          <p:cNvSpPr/>
          <p:nvPr userDrawn="1"/>
        </p:nvSpPr>
        <p:spPr bwMode="gray">
          <a:xfrm>
            <a:off x="-1" y="-15238"/>
            <a:ext cx="12192001" cy="6873238"/>
          </a:xfrm>
          <a:prstGeom prst="rect">
            <a:avLst/>
          </a:prstGeom>
          <a:solidFill>
            <a:schemeClr val="bg1"/>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ndParaRPr>
          </a:p>
        </p:txBody>
      </p:sp>
      <p:sp>
        <p:nvSpPr>
          <p:cNvPr id="15" name="Rectangle 14">
            <a:extLst>
              <a:ext uri="{FF2B5EF4-FFF2-40B4-BE49-F238E27FC236}">
                <a16:creationId xmlns:a16="http://schemas.microsoft.com/office/drawing/2014/main" id="{C560AAAC-F189-419B-83F9-CA3AFFC10A06}"/>
              </a:ext>
            </a:extLst>
          </p:cNvPr>
          <p:cNvSpPr/>
          <p:nvPr userDrawn="1"/>
        </p:nvSpPr>
        <p:spPr>
          <a:xfrm>
            <a:off x="0" y="-30137"/>
            <a:ext cx="12192001" cy="94737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 Placeholder 3">
            <a:extLst>
              <a:ext uri="{FF2B5EF4-FFF2-40B4-BE49-F238E27FC236}">
                <a16:creationId xmlns:a16="http://schemas.microsoft.com/office/drawing/2014/main" id="{9A6BF490-865D-4B55-9CE2-F052643BEDE6}"/>
              </a:ext>
            </a:extLst>
          </p:cNvPr>
          <p:cNvSpPr>
            <a:spLocks noGrp="1"/>
          </p:cNvSpPr>
          <p:nvPr>
            <p:ph type="body" sz="half" idx="2" hasCustomPrompt="1"/>
          </p:nvPr>
        </p:nvSpPr>
        <p:spPr>
          <a:xfrm>
            <a:off x="9132887" y="230878"/>
            <a:ext cx="2735264" cy="443198"/>
          </a:xfrm>
        </p:spPr>
        <p:txBody>
          <a:bodyPr anchor="ctr">
            <a:spAutoFit/>
          </a:bodyPr>
          <a:lstStyle>
            <a:lvl1pPr marL="0" indent="0" algn="r">
              <a:spcBef>
                <a:spcPts val="0"/>
              </a:spcBef>
              <a:buClr>
                <a:schemeClr val="tx1"/>
              </a:buClr>
              <a:buFont typeface="Arial" panose="020B0604020202020204" pitchFamily="34" charset="0"/>
              <a:buNone/>
              <a:defRPr sz="3200">
                <a:solidFill>
                  <a:schemeClr val="bg1"/>
                </a:solidFill>
                <a:latin typeface="Segoe UI Light" panose="020B0502040204020203"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Add Category</a:t>
            </a:r>
            <a:endParaRPr dirty="0"/>
          </a:p>
        </p:txBody>
      </p:sp>
      <p:sp>
        <p:nvSpPr>
          <p:cNvPr id="25" name="Rectangle 24">
            <a:extLst>
              <a:ext uri="{FF2B5EF4-FFF2-40B4-BE49-F238E27FC236}">
                <a16:creationId xmlns:a16="http://schemas.microsoft.com/office/drawing/2014/main" id="{343B77D1-F3DD-4697-89EA-0C7B70C20D73}"/>
              </a:ext>
            </a:extLst>
          </p:cNvPr>
          <p:cNvSpPr/>
          <p:nvPr userDrawn="1"/>
        </p:nvSpPr>
        <p:spPr>
          <a:xfrm>
            <a:off x="0" y="6048374"/>
            <a:ext cx="12233705" cy="80962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descr="Oracle logo in white on red staging background" title="Oracle red badge logo">
            <a:extLst>
              <a:ext uri="{FF2B5EF4-FFF2-40B4-BE49-F238E27FC236}">
                <a16:creationId xmlns:a16="http://schemas.microsoft.com/office/drawing/2014/main" id="{CE4962D7-FF61-4456-A54E-087F256FC8A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39877" y="6263640"/>
            <a:ext cx="1625138" cy="594360"/>
          </a:xfrm>
          <a:prstGeom prst="rect">
            <a:avLst/>
          </a:prstGeom>
        </p:spPr>
      </p:pic>
      <p:sp>
        <p:nvSpPr>
          <p:cNvPr id="27" name="Footer Placeholder 3">
            <a:extLst>
              <a:ext uri="{FF2B5EF4-FFF2-40B4-BE49-F238E27FC236}">
                <a16:creationId xmlns:a16="http://schemas.microsoft.com/office/drawing/2014/main" id="{867C99D8-DC92-4E7D-9269-07D9C363844F}"/>
              </a:ext>
            </a:extLst>
          </p:cNvPr>
          <p:cNvSpPr>
            <a:spLocks noGrp="1"/>
          </p:cNvSpPr>
          <p:nvPr>
            <p:ph type="ftr" sz="quarter" idx="11"/>
          </p:nvPr>
        </p:nvSpPr>
        <p:spPr>
          <a:xfrm>
            <a:off x="8621422" y="6556248"/>
            <a:ext cx="2702495" cy="182880"/>
          </a:xfrm>
        </p:spPr>
        <p:txBody>
          <a:bodyPr/>
          <a:lstStyle>
            <a:lvl1pPr>
              <a:defRPr>
                <a:solidFill>
                  <a:schemeClr val="bg1">
                    <a:lumMod val="95000"/>
                  </a:schemeClr>
                </a:solidFill>
              </a:defRPr>
            </a:lvl1pPr>
          </a:lstStyle>
          <a:p>
            <a:r>
              <a:rPr lang="en-US" dirty="0"/>
              <a:t>Confidential – Oracle Internal/Restricted/Highly Restricted</a:t>
            </a:r>
          </a:p>
        </p:txBody>
      </p:sp>
      <p:sp>
        <p:nvSpPr>
          <p:cNvPr id="28" name="Slide Number Placeholder 4">
            <a:extLst>
              <a:ext uri="{FF2B5EF4-FFF2-40B4-BE49-F238E27FC236}">
                <a16:creationId xmlns:a16="http://schemas.microsoft.com/office/drawing/2014/main" id="{7D33E918-440A-4D42-8240-5918ECAE6601}"/>
              </a:ext>
            </a:extLst>
          </p:cNvPr>
          <p:cNvSpPr>
            <a:spLocks noGrp="1"/>
          </p:cNvSpPr>
          <p:nvPr>
            <p:ph type="sldNum" sz="quarter" idx="12"/>
          </p:nvPr>
        </p:nvSpPr>
        <p:spPr>
          <a:xfrm>
            <a:off x="11324205" y="6556248"/>
            <a:ext cx="333467" cy="182880"/>
          </a:xfrm>
        </p:spPr>
        <p:txBody>
          <a:bodyPr/>
          <a:lstStyle>
            <a:lvl1pPr>
              <a:defRPr>
                <a:solidFill>
                  <a:schemeClr val="bg1">
                    <a:lumMod val="95000"/>
                  </a:schemeClr>
                </a:solidFill>
              </a:defRPr>
            </a:lvl1pPr>
          </a:lstStyle>
          <a:p>
            <a:fld id="{C51EAA63-D034-42AE-91FA-B13B9518C7BE}" type="slidenum">
              <a:rPr lang="en-US" smtClean="0"/>
              <a:pPr/>
              <a:t>‹#›</a:t>
            </a:fld>
            <a:endParaRPr lang="en-US" dirty="0"/>
          </a:p>
        </p:txBody>
      </p:sp>
      <p:sp>
        <p:nvSpPr>
          <p:cNvPr id="29" name="Text Placeholder 7">
            <a:extLst>
              <a:ext uri="{FF2B5EF4-FFF2-40B4-BE49-F238E27FC236}">
                <a16:creationId xmlns:a16="http://schemas.microsoft.com/office/drawing/2014/main" id="{05F29004-DA44-4341-80A4-E787D5616D1A}"/>
              </a:ext>
            </a:extLst>
          </p:cNvPr>
          <p:cNvSpPr>
            <a:spLocks noGrp="1"/>
          </p:cNvSpPr>
          <p:nvPr>
            <p:ph type="body" sz="quarter" idx="14" hasCustomPrompt="1"/>
          </p:nvPr>
        </p:nvSpPr>
        <p:spPr>
          <a:xfrm>
            <a:off x="4551426" y="3009993"/>
            <a:ext cx="2298573" cy="193899"/>
          </a:xfrm>
        </p:spPr>
        <p:txBody>
          <a:bodyPr>
            <a:spAutoFit/>
          </a:bodyPr>
          <a:lstStyle>
            <a:lvl1pPr marL="1588" indent="0" algn="ctr">
              <a:spcBef>
                <a:spcPts val="2400"/>
              </a:spcBef>
              <a:buNone/>
              <a:defRPr sz="1400"/>
            </a:lvl1pPr>
            <a:lvl2pPr marL="1588" indent="0">
              <a:spcBef>
                <a:spcPts val="2400"/>
              </a:spcBef>
              <a:buNone/>
              <a:defRPr sz="2400"/>
            </a:lvl2pPr>
            <a:lvl3pPr marL="1588" indent="0">
              <a:spcBef>
                <a:spcPts val="2400"/>
              </a:spcBef>
              <a:buNone/>
              <a:defRPr sz="1800"/>
            </a:lvl3pPr>
            <a:lvl4pPr marL="1588" indent="0">
              <a:spcBef>
                <a:spcPts val="2400"/>
              </a:spcBef>
              <a:buNone/>
              <a:defRPr sz="1400"/>
            </a:lvl4pPr>
            <a:lvl5pPr marL="1588" indent="0">
              <a:spcBef>
                <a:spcPts val="2400"/>
              </a:spcBef>
              <a:buNone/>
              <a:defRPr sz="1100"/>
            </a:lvl5pPr>
            <a:lvl6pPr marL="1588" indent="0">
              <a:spcBef>
                <a:spcPts val="2400"/>
              </a:spcBef>
              <a:buNone/>
              <a:defRPr sz="2800"/>
            </a:lvl6pPr>
            <a:lvl7pPr marL="1588" indent="0">
              <a:spcBef>
                <a:spcPts val="2400"/>
              </a:spcBef>
              <a:buNone/>
              <a:defRPr sz="2800"/>
            </a:lvl7pPr>
            <a:lvl8pPr marL="1588" indent="0">
              <a:spcBef>
                <a:spcPts val="2400"/>
              </a:spcBef>
              <a:buNone/>
              <a:defRPr sz="2800"/>
            </a:lvl8pPr>
            <a:lvl9pPr marL="1588" indent="0">
              <a:spcBef>
                <a:spcPts val="2400"/>
              </a:spcBef>
              <a:buNone/>
              <a:defRPr sz="2800"/>
            </a:lvl9pPr>
          </a:lstStyle>
          <a:p>
            <a:pPr lvl="0"/>
            <a:r>
              <a:rPr lang="en-US" dirty="0"/>
              <a:t>Fill middle section with pictures</a:t>
            </a:r>
          </a:p>
        </p:txBody>
      </p:sp>
      <p:sp>
        <p:nvSpPr>
          <p:cNvPr id="16" name="Flowchart: Process 4">
            <a:extLst>
              <a:ext uri="{FF2B5EF4-FFF2-40B4-BE49-F238E27FC236}">
                <a16:creationId xmlns:a16="http://schemas.microsoft.com/office/drawing/2014/main" id="{6B4564F3-FDFA-494F-BF35-50CBF48BAD9C}"/>
              </a:ext>
            </a:extLst>
          </p:cNvPr>
          <p:cNvSpPr/>
          <p:nvPr userDrawn="1"/>
        </p:nvSpPr>
        <p:spPr>
          <a:xfrm>
            <a:off x="0" y="-25177"/>
            <a:ext cx="5307496" cy="80043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7296 w 10000"/>
              <a:gd name="connsiteY2" fmla="*/ 10000 h 10000"/>
              <a:gd name="connsiteX3" fmla="*/ 0 w 10000"/>
              <a:gd name="connsiteY3" fmla="*/ 10000 h 10000"/>
              <a:gd name="connsiteX4" fmla="*/ 0 w 10000"/>
              <a:gd name="connsiteY4" fmla="*/ 0 h 10000"/>
              <a:gd name="connsiteX0" fmla="*/ 0 w 10000"/>
              <a:gd name="connsiteY0" fmla="*/ 0 h 10148"/>
              <a:gd name="connsiteX1" fmla="*/ 10000 w 10000"/>
              <a:gd name="connsiteY1" fmla="*/ 0 h 10148"/>
              <a:gd name="connsiteX2" fmla="*/ 8819 w 10000"/>
              <a:gd name="connsiteY2" fmla="*/ 10148 h 10148"/>
              <a:gd name="connsiteX3" fmla="*/ 0 w 10000"/>
              <a:gd name="connsiteY3" fmla="*/ 10000 h 10148"/>
              <a:gd name="connsiteX4" fmla="*/ 0 w 10000"/>
              <a:gd name="connsiteY4" fmla="*/ 0 h 10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148">
                <a:moveTo>
                  <a:pt x="0" y="0"/>
                </a:moveTo>
                <a:lnTo>
                  <a:pt x="10000" y="0"/>
                </a:lnTo>
                <a:lnTo>
                  <a:pt x="8819" y="10148"/>
                </a:lnTo>
                <a:lnTo>
                  <a:pt x="0" y="10000"/>
                </a:lnTo>
                <a:lnTo>
                  <a:pt x="0" y="0"/>
                </a:lnTo>
                <a:close/>
              </a:path>
            </a:pathLst>
          </a:custGeom>
          <a:solidFill>
            <a:sysClr val="windowText" lastClr="000000">
              <a:alpha val="4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17" name="Picture 16">
            <a:extLst>
              <a:ext uri="{FF2B5EF4-FFF2-40B4-BE49-F238E27FC236}">
                <a16:creationId xmlns:a16="http://schemas.microsoft.com/office/drawing/2014/main" id="{2DAFE323-4359-4DD7-B940-39A33FF28A63}"/>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r="76933"/>
          <a:stretch/>
        </p:blipFill>
        <p:spPr>
          <a:xfrm>
            <a:off x="-30279" y="-141604"/>
            <a:ext cx="878332" cy="1035271"/>
          </a:xfrm>
          <a:prstGeom prst="rect">
            <a:avLst/>
          </a:prstGeom>
        </p:spPr>
      </p:pic>
      <p:sp>
        <p:nvSpPr>
          <p:cNvPr id="18" name="Title 6">
            <a:extLst>
              <a:ext uri="{FF2B5EF4-FFF2-40B4-BE49-F238E27FC236}">
                <a16:creationId xmlns:a16="http://schemas.microsoft.com/office/drawing/2014/main" id="{B0CEFA3C-A136-469C-83FD-12BADC3C1FF8}"/>
              </a:ext>
            </a:extLst>
          </p:cNvPr>
          <p:cNvSpPr>
            <a:spLocks noGrp="1"/>
          </p:cNvSpPr>
          <p:nvPr>
            <p:ph type="title" hasCustomPrompt="1"/>
          </p:nvPr>
        </p:nvSpPr>
        <p:spPr>
          <a:xfrm>
            <a:off x="840683" y="199459"/>
            <a:ext cx="3576059" cy="344710"/>
          </a:xfrm>
        </p:spPr>
        <p:txBody>
          <a:bodyPr wrap="square" anchor="ctr">
            <a:spAutoFit/>
          </a:bodyPr>
          <a:lstStyle>
            <a:lvl1pPr>
              <a:defRPr sz="2800">
                <a:solidFill>
                  <a:schemeClr val="bg1"/>
                </a:solidFill>
                <a:latin typeface="Segoe UI Light" panose="020B0502040204020203" pitchFamily="34" charset="0"/>
              </a:defRPr>
            </a:lvl1pPr>
          </a:lstStyle>
          <a:p>
            <a:r>
              <a:rPr lang="en-US" dirty="0"/>
              <a:t>Click to edit Title</a:t>
            </a:r>
            <a:endParaRPr dirty="0"/>
          </a:p>
        </p:txBody>
      </p:sp>
    </p:spTree>
    <p:extLst>
      <p:ext uri="{BB962C8B-B14F-4D97-AF65-F5344CB8AC3E}">
        <p14:creationId xmlns:p14="http://schemas.microsoft.com/office/powerpoint/2010/main" val="34191204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2_Title-Only">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295FF18-4162-40B6-B16E-D96720284DCB}"/>
              </a:ext>
            </a:extLst>
          </p:cNvPr>
          <p:cNvSpPr/>
          <p:nvPr userDrawn="1"/>
        </p:nvSpPr>
        <p:spPr bwMode="gray">
          <a:xfrm>
            <a:off x="-1" y="-15238"/>
            <a:ext cx="12192001" cy="6873238"/>
          </a:xfrm>
          <a:prstGeom prst="rect">
            <a:avLst/>
          </a:prstGeom>
          <a:solidFill>
            <a:schemeClr val="bg1"/>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ndParaRPr>
          </a:p>
        </p:txBody>
      </p:sp>
      <p:sp>
        <p:nvSpPr>
          <p:cNvPr id="15" name="Rectangle 14">
            <a:extLst>
              <a:ext uri="{FF2B5EF4-FFF2-40B4-BE49-F238E27FC236}">
                <a16:creationId xmlns:a16="http://schemas.microsoft.com/office/drawing/2014/main" id="{C560AAAC-F189-419B-83F9-CA3AFFC10A06}"/>
              </a:ext>
            </a:extLst>
          </p:cNvPr>
          <p:cNvSpPr/>
          <p:nvPr userDrawn="1"/>
        </p:nvSpPr>
        <p:spPr>
          <a:xfrm>
            <a:off x="0" y="-30137"/>
            <a:ext cx="12192001" cy="94737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343B77D1-F3DD-4697-89EA-0C7B70C20D73}"/>
              </a:ext>
            </a:extLst>
          </p:cNvPr>
          <p:cNvSpPr/>
          <p:nvPr userDrawn="1"/>
        </p:nvSpPr>
        <p:spPr>
          <a:xfrm>
            <a:off x="0" y="6048374"/>
            <a:ext cx="12233705" cy="80962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descr="Oracle logo in white on red staging background" title="Oracle red badge logo">
            <a:extLst>
              <a:ext uri="{FF2B5EF4-FFF2-40B4-BE49-F238E27FC236}">
                <a16:creationId xmlns:a16="http://schemas.microsoft.com/office/drawing/2014/main" id="{CE4962D7-FF61-4456-A54E-087F256FC8A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39877" y="6263640"/>
            <a:ext cx="1625138" cy="594360"/>
          </a:xfrm>
          <a:prstGeom prst="rect">
            <a:avLst/>
          </a:prstGeom>
        </p:spPr>
      </p:pic>
      <p:sp>
        <p:nvSpPr>
          <p:cNvPr id="27" name="Footer Placeholder 3">
            <a:extLst>
              <a:ext uri="{FF2B5EF4-FFF2-40B4-BE49-F238E27FC236}">
                <a16:creationId xmlns:a16="http://schemas.microsoft.com/office/drawing/2014/main" id="{867C99D8-DC92-4E7D-9269-07D9C363844F}"/>
              </a:ext>
            </a:extLst>
          </p:cNvPr>
          <p:cNvSpPr>
            <a:spLocks noGrp="1"/>
          </p:cNvSpPr>
          <p:nvPr>
            <p:ph type="ftr" sz="quarter" idx="11"/>
          </p:nvPr>
        </p:nvSpPr>
        <p:spPr>
          <a:xfrm>
            <a:off x="8621422" y="6556248"/>
            <a:ext cx="2702495" cy="182880"/>
          </a:xfrm>
        </p:spPr>
        <p:txBody>
          <a:bodyPr/>
          <a:lstStyle>
            <a:lvl1pPr>
              <a:defRPr>
                <a:solidFill>
                  <a:schemeClr val="bg1">
                    <a:lumMod val="95000"/>
                  </a:schemeClr>
                </a:solidFill>
              </a:defRPr>
            </a:lvl1pPr>
          </a:lstStyle>
          <a:p>
            <a:r>
              <a:rPr lang="en-US" dirty="0"/>
              <a:t>Confidential – Oracle Internal/Restricted/Highly Restricted</a:t>
            </a:r>
          </a:p>
        </p:txBody>
      </p:sp>
      <p:sp>
        <p:nvSpPr>
          <p:cNvPr id="28" name="Slide Number Placeholder 4">
            <a:extLst>
              <a:ext uri="{FF2B5EF4-FFF2-40B4-BE49-F238E27FC236}">
                <a16:creationId xmlns:a16="http://schemas.microsoft.com/office/drawing/2014/main" id="{7D33E918-440A-4D42-8240-5918ECAE6601}"/>
              </a:ext>
            </a:extLst>
          </p:cNvPr>
          <p:cNvSpPr>
            <a:spLocks noGrp="1"/>
          </p:cNvSpPr>
          <p:nvPr>
            <p:ph type="sldNum" sz="quarter" idx="12"/>
          </p:nvPr>
        </p:nvSpPr>
        <p:spPr>
          <a:xfrm>
            <a:off x="11324205" y="6556248"/>
            <a:ext cx="333467" cy="182880"/>
          </a:xfrm>
        </p:spPr>
        <p:txBody>
          <a:bodyPr/>
          <a:lstStyle>
            <a:lvl1pPr>
              <a:defRPr>
                <a:solidFill>
                  <a:schemeClr val="bg1">
                    <a:lumMod val="95000"/>
                  </a:schemeClr>
                </a:solidFill>
              </a:defRPr>
            </a:lvl1pPr>
          </a:lstStyle>
          <a:p>
            <a:fld id="{C51EAA63-D034-42AE-91FA-B13B9518C7BE}" type="slidenum">
              <a:rPr lang="en-US" smtClean="0"/>
              <a:pPr/>
              <a:t>‹#›</a:t>
            </a:fld>
            <a:endParaRPr lang="en-US" dirty="0"/>
          </a:p>
        </p:txBody>
      </p:sp>
      <p:sp>
        <p:nvSpPr>
          <p:cNvPr id="29" name="Text Placeholder 7">
            <a:extLst>
              <a:ext uri="{FF2B5EF4-FFF2-40B4-BE49-F238E27FC236}">
                <a16:creationId xmlns:a16="http://schemas.microsoft.com/office/drawing/2014/main" id="{05F29004-DA44-4341-80A4-E787D5616D1A}"/>
              </a:ext>
            </a:extLst>
          </p:cNvPr>
          <p:cNvSpPr>
            <a:spLocks noGrp="1"/>
          </p:cNvSpPr>
          <p:nvPr>
            <p:ph type="body" sz="quarter" idx="14" hasCustomPrompt="1"/>
          </p:nvPr>
        </p:nvSpPr>
        <p:spPr>
          <a:xfrm>
            <a:off x="4551426" y="3009993"/>
            <a:ext cx="2298573" cy="193899"/>
          </a:xfrm>
        </p:spPr>
        <p:txBody>
          <a:bodyPr>
            <a:spAutoFit/>
          </a:bodyPr>
          <a:lstStyle>
            <a:lvl1pPr marL="1588" indent="0" algn="ctr">
              <a:spcBef>
                <a:spcPts val="2400"/>
              </a:spcBef>
              <a:buNone/>
              <a:defRPr sz="1400"/>
            </a:lvl1pPr>
            <a:lvl2pPr marL="1588" indent="0">
              <a:spcBef>
                <a:spcPts val="2400"/>
              </a:spcBef>
              <a:buNone/>
              <a:defRPr sz="2400"/>
            </a:lvl2pPr>
            <a:lvl3pPr marL="1588" indent="0">
              <a:spcBef>
                <a:spcPts val="2400"/>
              </a:spcBef>
              <a:buNone/>
              <a:defRPr sz="1800"/>
            </a:lvl3pPr>
            <a:lvl4pPr marL="1588" indent="0">
              <a:spcBef>
                <a:spcPts val="2400"/>
              </a:spcBef>
              <a:buNone/>
              <a:defRPr sz="1400"/>
            </a:lvl4pPr>
            <a:lvl5pPr marL="1588" indent="0">
              <a:spcBef>
                <a:spcPts val="2400"/>
              </a:spcBef>
              <a:buNone/>
              <a:defRPr sz="1100"/>
            </a:lvl5pPr>
            <a:lvl6pPr marL="1588" indent="0">
              <a:spcBef>
                <a:spcPts val="2400"/>
              </a:spcBef>
              <a:buNone/>
              <a:defRPr sz="2800"/>
            </a:lvl6pPr>
            <a:lvl7pPr marL="1588" indent="0">
              <a:spcBef>
                <a:spcPts val="2400"/>
              </a:spcBef>
              <a:buNone/>
              <a:defRPr sz="2800"/>
            </a:lvl7pPr>
            <a:lvl8pPr marL="1588" indent="0">
              <a:spcBef>
                <a:spcPts val="2400"/>
              </a:spcBef>
              <a:buNone/>
              <a:defRPr sz="2800"/>
            </a:lvl8pPr>
            <a:lvl9pPr marL="1588" indent="0">
              <a:spcBef>
                <a:spcPts val="2400"/>
              </a:spcBef>
              <a:buNone/>
              <a:defRPr sz="2800"/>
            </a:lvl9pPr>
          </a:lstStyle>
          <a:p>
            <a:pPr lvl="0"/>
            <a:r>
              <a:rPr lang="en-US" dirty="0"/>
              <a:t>Fill middle section with pictures</a:t>
            </a:r>
          </a:p>
        </p:txBody>
      </p:sp>
      <p:pic>
        <p:nvPicPr>
          <p:cNvPr id="14" name="Picture 13">
            <a:extLst>
              <a:ext uri="{FF2B5EF4-FFF2-40B4-BE49-F238E27FC236}">
                <a16:creationId xmlns:a16="http://schemas.microsoft.com/office/drawing/2014/main" id="{58F91566-012B-4DA9-8D50-650A068970BC}"/>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326413" y="81018"/>
            <a:ext cx="2645669" cy="719329"/>
          </a:xfrm>
          <a:prstGeom prst="rect">
            <a:avLst/>
          </a:prstGeom>
        </p:spPr>
      </p:pic>
      <p:sp>
        <p:nvSpPr>
          <p:cNvPr id="19" name="Flowchart: Process 4">
            <a:extLst>
              <a:ext uri="{FF2B5EF4-FFF2-40B4-BE49-F238E27FC236}">
                <a16:creationId xmlns:a16="http://schemas.microsoft.com/office/drawing/2014/main" id="{B6EBC825-E7C6-4118-B976-CA9136104AA1}"/>
              </a:ext>
            </a:extLst>
          </p:cNvPr>
          <p:cNvSpPr/>
          <p:nvPr userDrawn="1"/>
        </p:nvSpPr>
        <p:spPr>
          <a:xfrm>
            <a:off x="0" y="-25177"/>
            <a:ext cx="5307496" cy="80043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7296 w 10000"/>
              <a:gd name="connsiteY2" fmla="*/ 10000 h 10000"/>
              <a:gd name="connsiteX3" fmla="*/ 0 w 10000"/>
              <a:gd name="connsiteY3" fmla="*/ 10000 h 10000"/>
              <a:gd name="connsiteX4" fmla="*/ 0 w 10000"/>
              <a:gd name="connsiteY4" fmla="*/ 0 h 10000"/>
              <a:gd name="connsiteX0" fmla="*/ 0 w 10000"/>
              <a:gd name="connsiteY0" fmla="*/ 0 h 10148"/>
              <a:gd name="connsiteX1" fmla="*/ 10000 w 10000"/>
              <a:gd name="connsiteY1" fmla="*/ 0 h 10148"/>
              <a:gd name="connsiteX2" fmla="*/ 8819 w 10000"/>
              <a:gd name="connsiteY2" fmla="*/ 10148 h 10148"/>
              <a:gd name="connsiteX3" fmla="*/ 0 w 10000"/>
              <a:gd name="connsiteY3" fmla="*/ 10000 h 10148"/>
              <a:gd name="connsiteX4" fmla="*/ 0 w 10000"/>
              <a:gd name="connsiteY4" fmla="*/ 0 h 10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148">
                <a:moveTo>
                  <a:pt x="0" y="0"/>
                </a:moveTo>
                <a:lnTo>
                  <a:pt x="10000" y="0"/>
                </a:lnTo>
                <a:lnTo>
                  <a:pt x="8819" y="10148"/>
                </a:lnTo>
                <a:lnTo>
                  <a:pt x="0" y="10000"/>
                </a:lnTo>
                <a:lnTo>
                  <a:pt x="0" y="0"/>
                </a:lnTo>
                <a:close/>
              </a:path>
            </a:pathLst>
          </a:custGeom>
          <a:solidFill>
            <a:sysClr val="windowText" lastClr="000000">
              <a:alpha val="4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21" name="Picture 20">
            <a:extLst>
              <a:ext uri="{FF2B5EF4-FFF2-40B4-BE49-F238E27FC236}">
                <a16:creationId xmlns:a16="http://schemas.microsoft.com/office/drawing/2014/main" id="{978E89C1-20D0-4530-805C-CB27FEC12DED}"/>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r="76933"/>
          <a:stretch/>
        </p:blipFill>
        <p:spPr>
          <a:xfrm>
            <a:off x="-30279" y="-141604"/>
            <a:ext cx="878332" cy="1035271"/>
          </a:xfrm>
          <a:prstGeom prst="rect">
            <a:avLst/>
          </a:prstGeom>
        </p:spPr>
      </p:pic>
      <p:sp>
        <p:nvSpPr>
          <p:cNvPr id="24" name="Title 6">
            <a:extLst>
              <a:ext uri="{FF2B5EF4-FFF2-40B4-BE49-F238E27FC236}">
                <a16:creationId xmlns:a16="http://schemas.microsoft.com/office/drawing/2014/main" id="{6A93C93E-ACE1-477F-B153-AAE1F2131198}"/>
              </a:ext>
            </a:extLst>
          </p:cNvPr>
          <p:cNvSpPr>
            <a:spLocks noGrp="1"/>
          </p:cNvSpPr>
          <p:nvPr>
            <p:ph type="title" hasCustomPrompt="1"/>
          </p:nvPr>
        </p:nvSpPr>
        <p:spPr>
          <a:xfrm>
            <a:off x="840683" y="199459"/>
            <a:ext cx="3576059" cy="344710"/>
          </a:xfrm>
        </p:spPr>
        <p:txBody>
          <a:bodyPr wrap="square" anchor="ctr">
            <a:spAutoFit/>
          </a:bodyPr>
          <a:lstStyle>
            <a:lvl1pPr>
              <a:defRPr sz="2800">
                <a:solidFill>
                  <a:schemeClr val="bg1"/>
                </a:solidFill>
                <a:latin typeface="Segoe UI Light" panose="020B0502040204020203" pitchFamily="34" charset="0"/>
              </a:defRPr>
            </a:lvl1pPr>
          </a:lstStyle>
          <a:p>
            <a:r>
              <a:rPr lang="en-US" dirty="0"/>
              <a:t>Click to edit Title</a:t>
            </a:r>
            <a:endParaRPr dirty="0"/>
          </a:p>
        </p:txBody>
      </p:sp>
    </p:spTree>
    <p:extLst>
      <p:ext uri="{BB962C8B-B14F-4D97-AF65-F5344CB8AC3E}">
        <p14:creationId xmlns:p14="http://schemas.microsoft.com/office/powerpoint/2010/main" val="2423486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a:xfrm>
            <a:off x="531151" y="1524001"/>
            <a:ext cx="11126522" cy="44196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37740E65-FBEF-4B4B-80FF-B15FF6031ED2}" type="datetime1">
              <a:t>3/15/2018</a:t>
            </a:fld>
            <a:endParaRPr/>
          </a:p>
        </p:txBody>
      </p:sp>
      <p:sp>
        <p:nvSpPr>
          <p:cNvPr id="5" name="Footer Placeholder 4"/>
          <p:cNvSpPr>
            <a:spLocks noGrp="1"/>
          </p:cNvSpPr>
          <p:nvPr>
            <p:ph type="ftr" sz="quarter" idx="11"/>
          </p:nvPr>
        </p:nvSpPr>
        <p:spPr/>
        <p:txBody>
          <a:bodyPr/>
          <a:lstStyle/>
          <a:p>
            <a:r>
              <a:rPr lang="en-US"/>
              <a:t>Confidential – Oracle Internal/Restricted/Highly Restricted</a:t>
            </a:r>
            <a:endParaRPr/>
          </a:p>
        </p:txBody>
      </p:sp>
      <p:sp>
        <p:nvSpPr>
          <p:cNvPr id="6" name="Slide Number Placeholder 5"/>
          <p:cNvSpPr>
            <a:spLocks noGrp="1"/>
          </p:cNvSpPr>
          <p:nvPr>
            <p:ph type="sldNum" sz="quarter" idx="12"/>
          </p:nvPr>
        </p:nvSpPr>
        <p:spPr/>
        <p:txBody>
          <a:bodyPr/>
          <a:lstStyle/>
          <a:p>
            <a:fld id="{C51EAA63-D034-42AE-91FA-B13B9518C7BE}" type="slidenum">
              <a:rPr/>
              <a:t>‹#›</a:t>
            </a:fld>
            <a:endParaRPr/>
          </a:p>
        </p:txBody>
      </p:sp>
    </p:spTree>
    <p:extLst>
      <p:ext uri="{BB962C8B-B14F-4D97-AF65-F5344CB8AC3E}">
        <p14:creationId xmlns:p14="http://schemas.microsoft.com/office/powerpoint/2010/main" val="3326096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a:xfrm>
            <a:off x="531151" y="1981200"/>
            <a:ext cx="11126522" cy="3962400"/>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4" name="Date Placeholder 3"/>
          <p:cNvSpPr>
            <a:spLocks noGrp="1"/>
          </p:cNvSpPr>
          <p:nvPr>
            <p:ph type="dt" sz="half" idx="10"/>
          </p:nvPr>
        </p:nvSpPr>
        <p:spPr/>
        <p:txBody>
          <a:bodyPr/>
          <a:lstStyle/>
          <a:p>
            <a:fld id="{1CAB8501-70E9-CC4D-8542-9ED4CC505A7E}" type="datetime1">
              <a:t>3/15/2018</a:t>
            </a:fld>
            <a:endParaRPr/>
          </a:p>
        </p:txBody>
      </p:sp>
      <p:sp>
        <p:nvSpPr>
          <p:cNvPr id="5" name="Footer Placeholder 4"/>
          <p:cNvSpPr>
            <a:spLocks noGrp="1"/>
          </p:cNvSpPr>
          <p:nvPr>
            <p:ph type="ftr" sz="quarter" idx="11"/>
          </p:nvPr>
        </p:nvSpPr>
        <p:spPr/>
        <p:txBody>
          <a:bodyPr/>
          <a:lstStyle/>
          <a:p>
            <a:r>
              <a:rPr lang="en-US"/>
              <a:t>Confidential – Oracle Internal/Restricted/Highly Restricted</a:t>
            </a:r>
            <a:endParaRPr/>
          </a:p>
        </p:txBody>
      </p:sp>
      <p:sp>
        <p:nvSpPr>
          <p:cNvPr id="6" name="Slide Number Placeholder 5"/>
          <p:cNvSpPr>
            <a:spLocks noGrp="1"/>
          </p:cNvSpPr>
          <p:nvPr>
            <p:ph type="sldNum" sz="quarter" idx="12"/>
          </p:nvPr>
        </p:nvSpPr>
        <p:spPr/>
        <p:txBody>
          <a:bodyPr/>
          <a:lstStyle/>
          <a:p>
            <a:fld id="{C51EAA63-D034-42AE-91FA-B13B9518C7BE}" type="slidenum">
              <a:rPr/>
              <a:t>‹#›</a:t>
            </a:fld>
            <a:endParaRPr/>
          </a:p>
        </p:txBody>
      </p:sp>
      <p:sp>
        <p:nvSpPr>
          <p:cNvPr id="7" name="Text Placeholder 12"/>
          <p:cNvSpPr>
            <a:spLocks noGrp="1"/>
          </p:cNvSpPr>
          <p:nvPr>
            <p:ph type="body" sz="quarter" idx="13" hasCustomPrompt="1"/>
          </p:nvPr>
        </p:nvSpPr>
        <p:spPr>
          <a:xfrm>
            <a:off x="531813" y="1373741"/>
            <a:ext cx="11125199" cy="343299"/>
          </a:xfr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t>Click to add subtitle</a:t>
            </a:r>
          </a:p>
        </p:txBody>
      </p:sp>
    </p:spTree>
    <p:extLst>
      <p:ext uri="{BB962C8B-B14F-4D97-AF65-F5344CB8AC3E}">
        <p14:creationId xmlns:p14="http://schemas.microsoft.com/office/powerpoint/2010/main" val="39411793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type="secHead" preserve="1">
  <p:cSld name="Section Header without Picture">
    <p:spTree>
      <p:nvGrpSpPr>
        <p:cNvPr id="1" name=""/>
        <p:cNvGrpSpPr/>
        <p:nvPr/>
      </p:nvGrpSpPr>
      <p:grpSpPr>
        <a:xfrm>
          <a:off x="0" y="0"/>
          <a:ext cx="0" cy="0"/>
          <a:chOff x="0" y="0"/>
          <a:chExt cx="0" cy="0"/>
        </a:xfrm>
      </p:grpSpPr>
      <p:sp>
        <p:nvSpPr>
          <p:cNvPr id="2" name="Title 1"/>
          <p:cNvSpPr>
            <a:spLocks noGrp="1"/>
          </p:cNvSpPr>
          <p:nvPr>
            <p:ph type="title"/>
          </p:nvPr>
        </p:nvSpPr>
        <p:spPr>
          <a:xfrm>
            <a:off x="531813" y="2600324"/>
            <a:ext cx="11125200" cy="1371600"/>
          </a:xfrm>
        </p:spPr>
        <p:txBody>
          <a:bodyPr anchor="b"/>
          <a:lstStyle>
            <a:lvl1pPr algn="l">
              <a:lnSpc>
                <a:spcPct val="80000"/>
              </a:lnSpc>
              <a:defRPr sz="4800" b="0" cap="none" baseline="0"/>
            </a:lvl1pPr>
          </a:lstStyle>
          <a:p>
            <a:r>
              <a:rPr lang="en-US"/>
              <a:t>Click to edit Master title style</a:t>
            </a:r>
            <a:endParaRPr/>
          </a:p>
        </p:txBody>
      </p:sp>
      <p:sp>
        <p:nvSpPr>
          <p:cNvPr id="3" name="Text Placeholder 2"/>
          <p:cNvSpPr>
            <a:spLocks noGrp="1"/>
          </p:cNvSpPr>
          <p:nvPr>
            <p:ph type="body" idx="1"/>
          </p:nvPr>
        </p:nvSpPr>
        <p:spPr>
          <a:xfrm>
            <a:off x="531813" y="4038598"/>
            <a:ext cx="11125200" cy="914400"/>
          </a:xfrm>
        </p:spPr>
        <p:txBody>
          <a:bodyPr anchor="t">
            <a:noAutofit/>
          </a:bodyPr>
          <a:lstStyle>
            <a:lvl1pPr marL="0" indent="0">
              <a:spcBef>
                <a:spcPts val="0"/>
              </a:spcBef>
              <a:buNone/>
              <a:defRPr sz="2400" b="1">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BCFA62D-784F-FE46-A091-24B4C9C0F1D7}" type="datetime1">
              <a:t>3/15/2018</a:t>
            </a:fld>
            <a:endParaRPr/>
          </a:p>
        </p:txBody>
      </p:sp>
      <p:sp>
        <p:nvSpPr>
          <p:cNvPr id="5" name="Footer Placeholder 4"/>
          <p:cNvSpPr>
            <a:spLocks noGrp="1"/>
          </p:cNvSpPr>
          <p:nvPr>
            <p:ph type="ftr" sz="quarter" idx="11"/>
          </p:nvPr>
        </p:nvSpPr>
        <p:spPr/>
        <p:txBody>
          <a:bodyPr/>
          <a:lstStyle/>
          <a:p>
            <a:r>
              <a:rPr lang="en-US"/>
              <a:t>Confidential – Oracle Internal/Restricted/Highly Restricted</a:t>
            </a:r>
            <a:endParaRPr/>
          </a:p>
        </p:txBody>
      </p:sp>
      <p:sp>
        <p:nvSpPr>
          <p:cNvPr id="6" name="Slide Number Placeholder 5"/>
          <p:cNvSpPr>
            <a:spLocks noGrp="1"/>
          </p:cNvSpPr>
          <p:nvPr>
            <p:ph type="sldNum" sz="quarter" idx="12"/>
          </p:nvPr>
        </p:nvSpPr>
        <p:spPr/>
        <p:txBody>
          <a:bodyPr/>
          <a:lstStyle/>
          <a:p>
            <a:fld id="{C51EAA63-D034-42AE-91FA-B13B9518C7BE}" type="slidenum">
              <a:rPr/>
              <a:t>‹#›</a:t>
            </a:fld>
            <a:endParaRPr/>
          </a:p>
        </p:txBody>
      </p:sp>
    </p:spTree>
    <p:extLst>
      <p:ext uri="{BB962C8B-B14F-4D97-AF65-F5344CB8AC3E}">
        <p14:creationId xmlns:p14="http://schemas.microsoft.com/office/powerpoint/2010/main" val="3382502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type="secHead" preserve="1">
  <p:cSld name="Section Header with Picture">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7" name="Rectangle 16" descr="Full slide 4-color photo can be inserted here" title="Title Slide with Picture"/>
          <p:cNvSpPr/>
          <p:nvPr userDrawn="1"/>
        </p:nvSpPr>
        <p:spPr bwMode="hidden">
          <a:xfrm>
            <a:off x="0" y="0"/>
            <a:ext cx="12188825" cy="6858000"/>
          </a:xfrm>
          <a:prstGeom prst="rect">
            <a:avLst/>
          </a:prstGeom>
          <a:solidFill>
            <a:srgbClr val="493728">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nvGrpSpPr>
          <p:cNvPr id="7" name="Group 6"/>
          <p:cNvGrpSpPr/>
          <p:nvPr/>
        </p:nvGrpSpPr>
        <p:grpSpPr bwMode="gray">
          <a:xfrm>
            <a:off x="-287" y="0"/>
            <a:ext cx="12189399" cy="6858000"/>
            <a:chOff x="-287" y="0"/>
            <a:chExt cx="12189399" cy="6858000"/>
          </a:xfrm>
          <a:solidFill>
            <a:srgbClr val="D8E1E6"/>
          </a:solidFill>
        </p:grpSpPr>
        <p:sp>
          <p:nvSpPr>
            <p:cNvPr id="9" name="Rectangle 8"/>
            <p:cNvSpPr/>
            <p:nvPr/>
          </p:nvSpPr>
          <p:spPr bwMode="gray">
            <a:xfrm>
              <a:off x="-287" y="0"/>
              <a:ext cx="193962" cy="685214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0" name="Rectangle 9"/>
            <p:cNvSpPr/>
            <p:nvPr/>
          </p:nvSpPr>
          <p:spPr bwMode="gray">
            <a:xfrm>
              <a:off x="11995151" y="5854"/>
              <a:ext cx="193960" cy="685214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1" name="Rectangle 10"/>
            <p:cNvSpPr/>
            <p:nvPr/>
          </p:nvSpPr>
          <p:spPr bwMode="gray">
            <a:xfrm>
              <a:off x="-286"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2" name="Rectangle 11"/>
            <p:cNvSpPr/>
            <p:nvPr/>
          </p:nvSpPr>
          <p:spPr bwMode="gray">
            <a:xfrm>
              <a:off x="-286"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grpSp>
      <p:sp>
        <p:nvSpPr>
          <p:cNvPr id="2" name="Title 1"/>
          <p:cNvSpPr>
            <a:spLocks noGrp="1"/>
          </p:cNvSpPr>
          <p:nvPr>
            <p:ph type="title"/>
          </p:nvPr>
        </p:nvSpPr>
        <p:spPr>
          <a:xfrm>
            <a:off x="531813" y="2600324"/>
            <a:ext cx="11125200" cy="1371600"/>
          </a:xfrm>
        </p:spPr>
        <p:txBody>
          <a:bodyPr anchor="b"/>
          <a:lstStyle>
            <a:lvl1pPr algn="l">
              <a:lnSpc>
                <a:spcPct val="80000"/>
              </a:lnSpc>
              <a:defRPr sz="4800" b="0" cap="none" baseline="0"/>
            </a:lvl1pPr>
          </a:lstStyle>
          <a:p>
            <a:r>
              <a:rPr lang="en-US"/>
              <a:t>Click to edit Master title style</a:t>
            </a:r>
            <a:endParaRPr/>
          </a:p>
        </p:txBody>
      </p:sp>
      <p:sp>
        <p:nvSpPr>
          <p:cNvPr id="3" name="Text Placeholder 2"/>
          <p:cNvSpPr>
            <a:spLocks noGrp="1"/>
          </p:cNvSpPr>
          <p:nvPr>
            <p:ph type="body" idx="1"/>
          </p:nvPr>
        </p:nvSpPr>
        <p:spPr>
          <a:xfrm>
            <a:off x="531813" y="4038598"/>
            <a:ext cx="11125200" cy="914400"/>
          </a:xfrm>
        </p:spPr>
        <p:txBody>
          <a:bodyPr anchor="t">
            <a:noAutofit/>
          </a:bodyPr>
          <a:lstStyle>
            <a:lvl1pPr marL="0" indent="0">
              <a:spcBef>
                <a:spcPts val="0"/>
              </a:spcBef>
              <a:buNone/>
              <a:defRPr sz="2400" b="1">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solidFill>
                  <a:srgbClr val="5F5F5F"/>
                </a:solidFill>
              </a:defRPr>
            </a:lvl1pPr>
          </a:lstStyle>
          <a:p>
            <a:fld id="{FA9FAB92-25B2-3F48-B035-8CEB1CC8A49C}" type="datetime1">
              <a:t>3/15/2018</a:t>
            </a:fld>
            <a:endParaRPr/>
          </a:p>
        </p:txBody>
      </p:sp>
      <p:sp>
        <p:nvSpPr>
          <p:cNvPr id="5" name="Footer Placeholder 4"/>
          <p:cNvSpPr>
            <a:spLocks noGrp="1"/>
          </p:cNvSpPr>
          <p:nvPr>
            <p:ph type="ftr" sz="quarter" idx="11"/>
          </p:nvPr>
        </p:nvSpPr>
        <p:spPr/>
        <p:txBody>
          <a:bodyPr/>
          <a:lstStyle>
            <a:lvl1pPr>
              <a:defRPr>
                <a:solidFill>
                  <a:srgbClr val="5F5F5F"/>
                </a:solidFill>
              </a:defRPr>
            </a:lvl1pPr>
          </a:lstStyle>
          <a:p>
            <a:r>
              <a:rPr lang="en-US"/>
              <a:t>Confidential – Oracle Internal/Restricted/Highly Restricted</a:t>
            </a:r>
            <a:endParaRPr/>
          </a:p>
        </p:txBody>
      </p:sp>
      <p:sp>
        <p:nvSpPr>
          <p:cNvPr id="6" name="Slide Number Placeholder 5"/>
          <p:cNvSpPr>
            <a:spLocks noGrp="1"/>
          </p:cNvSpPr>
          <p:nvPr>
            <p:ph type="sldNum" sz="quarter" idx="12"/>
          </p:nvPr>
        </p:nvSpPr>
        <p:spPr/>
        <p:txBody>
          <a:bodyPr/>
          <a:lstStyle>
            <a:lvl1pPr>
              <a:defRPr>
                <a:solidFill>
                  <a:srgbClr val="5F5F5F"/>
                </a:solidFill>
              </a:defRPr>
            </a:lvl1pPr>
          </a:lstStyle>
          <a:p>
            <a:fld id="{C51EAA63-D034-42AE-91FA-B13B9518C7BE}" type="slidenum">
              <a:rPr/>
              <a:pPr/>
              <a:t>‹#›</a:t>
            </a:fld>
            <a:endParaRPr/>
          </a:p>
        </p:txBody>
      </p:sp>
      <p:pic>
        <p:nvPicPr>
          <p:cNvPr id="16" name="Picture 15" descr="Oracle logo in white on red staging background" title="Oracle red badge logo"/>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
        <p:nvSpPr>
          <p:cNvPr id="15" name="TextBox 14"/>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lang="en-US" sz="850" dirty="0">
                <a:solidFill>
                  <a:srgbClr val="58595B"/>
                </a:solidFill>
              </a:rPr>
              <a:t>Copyright © 2017, Oracle and/or its affiliates. All rights reserved.  |</a:t>
            </a:r>
          </a:p>
        </p:txBody>
      </p:sp>
    </p:spTree>
    <p:extLst>
      <p:ext uri="{BB962C8B-B14F-4D97-AF65-F5344CB8AC3E}">
        <p14:creationId xmlns:p14="http://schemas.microsoft.com/office/powerpoint/2010/main" val="15123597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Announcement">
    <p:spTree>
      <p:nvGrpSpPr>
        <p:cNvPr id="1" name=""/>
        <p:cNvGrpSpPr/>
        <p:nvPr/>
      </p:nvGrpSpPr>
      <p:grpSpPr>
        <a:xfrm>
          <a:off x="0" y="0"/>
          <a:ext cx="0" cy="0"/>
          <a:chOff x="0" y="0"/>
          <a:chExt cx="0" cy="0"/>
        </a:xfrm>
      </p:grpSpPr>
      <p:sp>
        <p:nvSpPr>
          <p:cNvPr id="2" name="Title 1"/>
          <p:cNvSpPr>
            <a:spLocks noGrp="1"/>
          </p:cNvSpPr>
          <p:nvPr>
            <p:ph type="title"/>
          </p:nvPr>
        </p:nvSpPr>
        <p:spPr>
          <a:xfrm>
            <a:off x="531812" y="1905000"/>
            <a:ext cx="4800600" cy="1645920"/>
          </a:xfrm>
        </p:spPr>
        <p:txBody>
          <a:bodyPr anchor="b"/>
          <a:lstStyle>
            <a:lvl1pPr algn="l">
              <a:lnSpc>
                <a:spcPct val="80000"/>
              </a:lnSpc>
              <a:defRPr sz="4800" b="0"/>
            </a:lvl1pPr>
          </a:lstStyle>
          <a:p>
            <a:r>
              <a:rPr lang="en-US"/>
              <a:t>Click to edit Master title style</a:t>
            </a:r>
            <a:endParaRPr/>
          </a:p>
        </p:txBody>
      </p:sp>
      <p:sp>
        <p:nvSpPr>
          <p:cNvPr id="3" name="Picture Placeholder 2"/>
          <p:cNvSpPr>
            <a:spLocks noGrp="1"/>
          </p:cNvSpPr>
          <p:nvPr>
            <p:ph type="pic" idx="1"/>
          </p:nvPr>
        </p:nvSpPr>
        <p:spPr>
          <a:xfrm>
            <a:off x="5588456" y="533400"/>
            <a:ext cx="6068558" cy="5410200"/>
          </a:xfrm>
          <a:no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4" name="Text Placeholder 3"/>
          <p:cNvSpPr>
            <a:spLocks noGrp="1"/>
          </p:cNvSpPr>
          <p:nvPr>
            <p:ph type="body" sz="half" idx="2"/>
          </p:nvPr>
        </p:nvSpPr>
        <p:spPr>
          <a:xfrm>
            <a:off x="531812" y="3657600"/>
            <a:ext cx="4800599" cy="1645920"/>
          </a:xfrm>
        </p:spPr>
        <p:txBody>
          <a:bodyPr>
            <a:noAutofit/>
          </a:bodyPr>
          <a:lstStyle>
            <a:lvl1pPr marL="0" indent="0">
              <a:spcBef>
                <a:spcPts val="0"/>
              </a:spcBef>
              <a:buNone/>
              <a:defRPr sz="2400" b="1"/>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D8E882AC-368C-2E40-AAAC-71FAD4875E3E}" type="datetime1">
              <a:t>3/15/2018</a:t>
            </a:fld>
            <a:endParaRPr/>
          </a:p>
        </p:txBody>
      </p:sp>
      <p:sp>
        <p:nvSpPr>
          <p:cNvPr id="6" name="Footer Placeholder 5"/>
          <p:cNvSpPr>
            <a:spLocks noGrp="1"/>
          </p:cNvSpPr>
          <p:nvPr>
            <p:ph type="ftr" sz="quarter" idx="11"/>
          </p:nvPr>
        </p:nvSpPr>
        <p:spPr/>
        <p:txBody>
          <a:bodyPr/>
          <a:lstStyle/>
          <a:p>
            <a:r>
              <a:rPr lang="en-US"/>
              <a:t>Confidential – Oracle Internal/Restricted/Highly Restricted</a:t>
            </a:r>
            <a:endParaRPr/>
          </a:p>
        </p:txBody>
      </p:sp>
      <p:sp>
        <p:nvSpPr>
          <p:cNvPr id="7" name="Slide Number Placeholder 6"/>
          <p:cNvSpPr>
            <a:spLocks noGrp="1"/>
          </p:cNvSpPr>
          <p:nvPr>
            <p:ph type="sldNum" sz="quarter" idx="12"/>
          </p:nvPr>
        </p:nvSpPr>
        <p:spPr/>
        <p:txBody>
          <a:bodyPr/>
          <a:lstStyle/>
          <a:p>
            <a:fld id="{C51EAA63-D034-42AE-91FA-B13B9518C7BE}" type="slidenum">
              <a:rPr/>
              <a:t>‹#›</a:t>
            </a:fld>
            <a:endParaRPr/>
          </a:p>
        </p:txBody>
      </p:sp>
    </p:spTree>
    <p:extLst>
      <p:ext uri="{BB962C8B-B14F-4D97-AF65-F5344CB8AC3E}">
        <p14:creationId xmlns:p14="http://schemas.microsoft.com/office/powerpoint/2010/main" val="533392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_Title-Only">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295FF18-4162-40B6-B16E-D96720284DCB}"/>
              </a:ext>
            </a:extLst>
          </p:cNvPr>
          <p:cNvSpPr/>
          <p:nvPr userDrawn="1"/>
        </p:nvSpPr>
        <p:spPr bwMode="gray">
          <a:xfrm>
            <a:off x="0" y="-30137"/>
            <a:ext cx="12192001" cy="6873238"/>
          </a:xfrm>
          <a:prstGeom prst="rect">
            <a:avLst/>
          </a:prstGeom>
          <a:solidFill>
            <a:schemeClr val="bg1"/>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ndParaRPr>
          </a:p>
        </p:txBody>
      </p:sp>
      <p:sp>
        <p:nvSpPr>
          <p:cNvPr id="4" name="Footer Placeholder 3"/>
          <p:cNvSpPr>
            <a:spLocks noGrp="1"/>
          </p:cNvSpPr>
          <p:nvPr>
            <p:ph type="ftr" sz="quarter" idx="11"/>
          </p:nvPr>
        </p:nvSpPr>
        <p:spPr/>
        <p:txBody>
          <a:bodyPr/>
          <a:lstStyle/>
          <a:p>
            <a:r>
              <a:rPr lang="en-US"/>
              <a:t>Confidential – Oracle Internal/Restricted/Highly Restricted</a:t>
            </a:r>
            <a:endParaRPr/>
          </a:p>
        </p:txBody>
      </p:sp>
      <p:sp>
        <p:nvSpPr>
          <p:cNvPr id="5" name="Slide Number Placeholder 4"/>
          <p:cNvSpPr>
            <a:spLocks noGrp="1"/>
          </p:cNvSpPr>
          <p:nvPr>
            <p:ph type="sldNum" sz="quarter" idx="12"/>
          </p:nvPr>
        </p:nvSpPr>
        <p:spPr/>
        <p:txBody>
          <a:bodyPr/>
          <a:lstStyle/>
          <a:p>
            <a:fld id="{C51EAA63-D034-42AE-91FA-B13B9518C7BE}" type="slidenum">
              <a:rPr/>
              <a:t>‹#›</a:t>
            </a:fld>
            <a:endParaRPr/>
          </a:p>
        </p:txBody>
      </p:sp>
      <p:sp>
        <p:nvSpPr>
          <p:cNvPr id="6" name="Rectangle 5">
            <a:extLst>
              <a:ext uri="{FF2B5EF4-FFF2-40B4-BE49-F238E27FC236}">
                <a16:creationId xmlns:a16="http://schemas.microsoft.com/office/drawing/2014/main" id="{8B21D883-DBDA-4F92-949E-B1A624881E39}"/>
              </a:ext>
            </a:extLst>
          </p:cNvPr>
          <p:cNvSpPr/>
          <p:nvPr userDrawn="1"/>
        </p:nvSpPr>
        <p:spPr>
          <a:xfrm>
            <a:off x="0" y="-30137"/>
            <a:ext cx="12192001" cy="94737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 Placeholder 3">
            <a:extLst>
              <a:ext uri="{FF2B5EF4-FFF2-40B4-BE49-F238E27FC236}">
                <a16:creationId xmlns:a16="http://schemas.microsoft.com/office/drawing/2014/main" id="{2B118F0A-81CD-42BC-A6E7-1BF83E4DB1EB}"/>
              </a:ext>
            </a:extLst>
          </p:cNvPr>
          <p:cNvSpPr>
            <a:spLocks noGrp="1"/>
          </p:cNvSpPr>
          <p:nvPr>
            <p:ph type="body" sz="half" idx="2" hasCustomPrompt="1"/>
          </p:nvPr>
        </p:nvSpPr>
        <p:spPr>
          <a:xfrm>
            <a:off x="9132887" y="230878"/>
            <a:ext cx="2735264" cy="443198"/>
          </a:xfrm>
        </p:spPr>
        <p:txBody>
          <a:bodyPr anchor="ctr">
            <a:spAutoFit/>
          </a:bodyPr>
          <a:lstStyle>
            <a:lvl1pPr marL="0" indent="0" algn="r">
              <a:spcBef>
                <a:spcPts val="0"/>
              </a:spcBef>
              <a:buClr>
                <a:schemeClr val="tx1"/>
              </a:buClr>
              <a:buFont typeface="Arial" panose="020B0604020202020204" pitchFamily="34" charset="0"/>
              <a:buNone/>
              <a:defRPr sz="3200">
                <a:solidFill>
                  <a:schemeClr val="bg1"/>
                </a:solidFill>
                <a:latin typeface="Segoe UI Light" panose="020B0502040204020203"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Add Category</a:t>
            </a:r>
            <a:endParaRPr dirty="0"/>
          </a:p>
        </p:txBody>
      </p:sp>
      <p:sp>
        <p:nvSpPr>
          <p:cNvPr id="2" name="Rectangle 1">
            <a:extLst>
              <a:ext uri="{FF2B5EF4-FFF2-40B4-BE49-F238E27FC236}">
                <a16:creationId xmlns:a16="http://schemas.microsoft.com/office/drawing/2014/main" id="{1D8ECA1B-2D1A-4AD9-9B04-2CDDB10F178B}"/>
              </a:ext>
            </a:extLst>
          </p:cNvPr>
          <p:cNvSpPr/>
          <p:nvPr userDrawn="1"/>
        </p:nvSpPr>
        <p:spPr bwMode="gray">
          <a:xfrm>
            <a:off x="0" y="917235"/>
            <a:ext cx="2771776" cy="5940765"/>
          </a:xfrm>
          <a:prstGeom prst="rect">
            <a:avLst/>
          </a:prstGeom>
          <a:solidFill>
            <a:schemeClr val="bg1">
              <a:lumMod val="95000"/>
            </a:schemeClr>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ndParaRPr>
          </a:p>
        </p:txBody>
      </p:sp>
      <p:pic>
        <p:nvPicPr>
          <p:cNvPr id="17" name="Picture 16" descr="Oracle logo in white on red staging background" title="Oracle red badge logo">
            <a:extLst>
              <a:ext uri="{FF2B5EF4-FFF2-40B4-BE49-F238E27FC236}">
                <a16:creationId xmlns:a16="http://schemas.microsoft.com/office/drawing/2014/main" id="{4F17650A-2542-4CA2-B19E-CE995ED3083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39877" y="6263640"/>
            <a:ext cx="1625138" cy="594360"/>
          </a:xfrm>
          <a:prstGeom prst="rect">
            <a:avLst/>
          </a:prstGeom>
        </p:spPr>
      </p:pic>
      <p:sp>
        <p:nvSpPr>
          <p:cNvPr id="21" name="Content Placeholder 2">
            <a:extLst>
              <a:ext uri="{FF2B5EF4-FFF2-40B4-BE49-F238E27FC236}">
                <a16:creationId xmlns:a16="http://schemas.microsoft.com/office/drawing/2014/main" id="{CD3799B5-EEFC-4159-B3A6-0CF4E8595860}"/>
              </a:ext>
            </a:extLst>
          </p:cNvPr>
          <p:cNvSpPr>
            <a:spLocks noGrp="1"/>
          </p:cNvSpPr>
          <p:nvPr>
            <p:ph idx="16" hasCustomPrompt="1"/>
          </p:nvPr>
        </p:nvSpPr>
        <p:spPr>
          <a:xfrm>
            <a:off x="147830" y="2384021"/>
            <a:ext cx="2552507" cy="1363450"/>
          </a:xfrm>
        </p:spPr>
        <p:txBody>
          <a:bodyPr wrap="square">
            <a:spAutoFit/>
          </a:bodyPr>
          <a:lstStyle>
            <a:lvl1pPr marL="228600" indent="-228600">
              <a:spcBef>
                <a:spcPts val="2400"/>
              </a:spcBef>
              <a:buClr>
                <a:schemeClr val="accent1"/>
              </a:buClr>
              <a:buFont typeface="Wingdings" panose="05000000000000000000" pitchFamily="2" charset="2"/>
              <a:buChar char="§"/>
              <a:defRPr sz="1800" b="1">
                <a:solidFill>
                  <a:schemeClr val="tx1"/>
                </a:solidFill>
                <a:latin typeface="+mn-lt"/>
              </a:defRPr>
            </a:lvl1pPr>
            <a:lvl2pPr marL="502920" indent="-228600">
              <a:buFont typeface="Wingdings" panose="05000000000000000000" pitchFamily="2" charset="2"/>
              <a:buChar char="q"/>
              <a:defRPr sz="1400"/>
            </a:lvl2pPr>
            <a:lvl3pPr marL="548640" indent="0">
              <a:buNone/>
              <a:defRPr/>
            </a:lvl3pPr>
          </a:lstStyle>
          <a:p>
            <a:pPr lvl="0"/>
            <a:r>
              <a:rPr lang="en-US" dirty="0"/>
              <a:t>Edit Side Bar List</a:t>
            </a:r>
          </a:p>
          <a:p>
            <a:pPr lvl="0"/>
            <a:r>
              <a:rPr lang="en-US" dirty="0"/>
              <a:t>Edit Side Bar List</a:t>
            </a:r>
          </a:p>
          <a:p>
            <a:pPr lvl="0"/>
            <a:r>
              <a:rPr lang="en-US" dirty="0"/>
              <a:t>Edit Side Bar List</a:t>
            </a:r>
          </a:p>
        </p:txBody>
      </p:sp>
      <p:sp>
        <p:nvSpPr>
          <p:cNvPr id="20" name="Rectangle 19">
            <a:extLst>
              <a:ext uri="{FF2B5EF4-FFF2-40B4-BE49-F238E27FC236}">
                <a16:creationId xmlns:a16="http://schemas.microsoft.com/office/drawing/2014/main" id="{571689DD-0B5E-4975-A6AD-BB6B19E475FE}"/>
              </a:ext>
            </a:extLst>
          </p:cNvPr>
          <p:cNvSpPr/>
          <p:nvPr userDrawn="1"/>
        </p:nvSpPr>
        <p:spPr>
          <a:xfrm>
            <a:off x="-1" y="928322"/>
            <a:ext cx="12192001" cy="698548"/>
          </a:xfrm>
          <a:prstGeom prst="rect">
            <a:avLst/>
          </a:prstGeom>
          <a:solidFill>
            <a:schemeClr val="bg1"/>
          </a:solidFill>
          <a:ln>
            <a:noFill/>
          </a:ln>
          <a:effectLst>
            <a:outerShdw blurRad="889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 Placeholder 12">
            <a:extLst>
              <a:ext uri="{FF2B5EF4-FFF2-40B4-BE49-F238E27FC236}">
                <a16:creationId xmlns:a16="http://schemas.microsoft.com/office/drawing/2014/main" id="{ADB5A480-5872-4A88-BB9A-2DA416E4C11F}"/>
              </a:ext>
            </a:extLst>
          </p:cNvPr>
          <p:cNvSpPr>
            <a:spLocks noGrp="1"/>
          </p:cNvSpPr>
          <p:nvPr>
            <p:ph type="body" sz="quarter" idx="13" hasCustomPrompt="1"/>
          </p:nvPr>
        </p:nvSpPr>
        <p:spPr>
          <a:xfrm>
            <a:off x="3027364" y="1139096"/>
            <a:ext cx="8840787" cy="276999"/>
          </a:xfrm>
        </p:spPr>
        <p:txBody>
          <a:bodyPr wrap="square" anchor="ctr">
            <a:spAutoFit/>
          </a:bodyPr>
          <a:lstStyle>
            <a:lvl1pPr marL="1588" indent="0" algn="ctr">
              <a:spcBef>
                <a:spcPts val="0"/>
              </a:spcBef>
              <a:buFontTx/>
              <a:buNone/>
              <a:defRPr sz="2000" b="0" baseline="0">
                <a:solidFill>
                  <a:schemeClr val="accent1"/>
                </a:solidFill>
                <a:latin typeface="Segoe UI Light" panose="020B0502040204020203" pitchFamily="34" charset="0"/>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lang="en-US" dirty="0"/>
              <a:t>Click to edit Chart Title</a:t>
            </a:r>
            <a:endParaRPr dirty="0"/>
          </a:p>
        </p:txBody>
      </p:sp>
      <p:sp>
        <p:nvSpPr>
          <p:cNvPr id="3" name="Rectangle 2">
            <a:extLst>
              <a:ext uri="{FF2B5EF4-FFF2-40B4-BE49-F238E27FC236}">
                <a16:creationId xmlns:a16="http://schemas.microsoft.com/office/drawing/2014/main" id="{12B477F5-872F-4730-9DBA-A87DFEF55497}"/>
              </a:ext>
            </a:extLst>
          </p:cNvPr>
          <p:cNvSpPr/>
          <p:nvPr userDrawn="1"/>
        </p:nvSpPr>
        <p:spPr bwMode="gray">
          <a:xfrm>
            <a:off x="-2" y="917236"/>
            <a:ext cx="2771778" cy="1168740"/>
          </a:xfrm>
          <a:prstGeom prst="rect">
            <a:avLst/>
          </a:prstGeom>
          <a:solidFill>
            <a:schemeClr val="accent4"/>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ndParaRPr>
          </a:p>
        </p:txBody>
      </p:sp>
      <p:sp>
        <p:nvSpPr>
          <p:cNvPr id="15" name="Text Placeholder 7">
            <a:extLst>
              <a:ext uri="{FF2B5EF4-FFF2-40B4-BE49-F238E27FC236}">
                <a16:creationId xmlns:a16="http://schemas.microsoft.com/office/drawing/2014/main" id="{96E0E078-901C-4408-9D40-E6663262032E}"/>
              </a:ext>
            </a:extLst>
          </p:cNvPr>
          <p:cNvSpPr>
            <a:spLocks noGrp="1"/>
          </p:cNvSpPr>
          <p:nvPr>
            <p:ph type="body" sz="quarter" idx="15" hasCustomPrompt="1"/>
          </p:nvPr>
        </p:nvSpPr>
        <p:spPr>
          <a:xfrm>
            <a:off x="113538" y="1115680"/>
            <a:ext cx="2515362" cy="664797"/>
          </a:xfrm>
        </p:spPr>
        <p:txBody>
          <a:bodyPr wrap="square">
            <a:spAutoFit/>
          </a:bodyPr>
          <a:lstStyle>
            <a:lvl1pPr marL="1588" indent="0" algn="ctr">
              <a:spcBef>
                <a:spcPts val="0"/>
              </a:spcBef>
              <a:buNone/>
              <a:defRPr sz="2400" i="0">
                <a:solidFill>
                  <a:schemeClr val="accent4">
                    <a:lumMod val="20000"/>
                    <a:lumOff val="80000"/>
                  </a:schemeClr>
                </a:solidFill>
                <a:latin typeface="Segoe Print" panose="02000600000000000000" pitchFamily="2" charset="0"/>
              </a:defRPr>
            </a:lvl1pPr>
            <a:lvl2pPr marL="1588" indent="0">
              <a:spcBef>
                <a:spcPts val="2400"/>
              </a:spcBef>
              <a:buNone/>
              <a:defRPr sz="2400"/>
            </a:lvl2pPr>
            <a:lvl3pPr marL="1588" indent="0">
              <a:spcBef>
                <a:spcPts val="2400"/>
              </a:spcBef>
              <a:buNone/>
              <a:defRPr sz="1800"/>
            </a:lvl3pPr>
            <a:lvl4pPr marL="1588" indent="0">
              <a:spcBef>
                <a:spcPts val="2400"/>
              </a:spcBef>
              <a:buNone/>
              <a:defRPr sz="1400"/>
            </a:lvl4pPr>
            <a:lvl5pPr marL="1588" indent="0">
              <a:spcBef>
                <a:spcPts val="2400"/>
              </a:spcBef>
              <a:buNone/>
              <a:defRPr sz="1100"/>
            </a:lvl5pPr>
            <a:lvl6pPr marL="1588" indent="0">
              <a:spcBef>
                <a:spcPts val="2400"/>
              </a:spcBef>
              <a:buNone/>
              <a:defRPr sz="2800"/>
            </a:lvl6pPr>
            <a:lvl7pPr marL="1588" indent="0">
              <a:spcBef>
                <a:spcPts val="2400"/>
              </a:spcBef>
              <a:buNone/>
              <a:defRPr sz="2800"/>
            </a:lvl7pPr>
            <a:lvl8pPr marL="1588" indent="0">
              <a:spcBef>
                <a:spcPts val="2400"/>
              </a:spcBef>
              <a:buNone/>
              <a:defRPr sz="2800"/>
            </a:lvl8pPr>
            <a:lvl9pPr marL="1588" indent="0">
              <a:spcBef>
                <a:spcPts val="2400"/>
              </a:spcBef>
              <a:buNone/>
              <a:defRPr sz="2800"/>
            </a:lvl9pPr>
          </a:lstStyle>
          <a:p>
            <a:pPr lvl="0"/>
            <a:r>
              <a:rPr lang="en-US" dirty="0"/>
              <a:t>Edit Side </a:t>
            </a:r>
            <a:br>
              <a:rPr lang="en-US" dirty="0"/>
            </a:br>
            <a:r>
              <a:rPr lang="en-US" dirty="0"/>
              <a:t>Bar Title</a:t>
            </a:r>
          </a:p>
        </p:txBody>
      </p:sp>
      <p:sp>
        <p:nvSpPr>
          <p:cNvPr id="23" name="Text Placeholder 7">
            <a:extLst>
              <a:ext uri="{FF2B5EF4-FFF2-40B4-BE49-F238E27FC236}">
                <a16:creationId xmlns:a16="http://schemas.microsoft.com/office/drawing/2014/main" id="{5DD59BBA-AE1F-48F7-AE55-88B09621BE7D}"/>
              </a:ext>
            </a:extLst>
          </p:cNvPr>
          <p:cNvSpPr>
            <a:spLocks noGrp="1"/>
          </p:cNvSpPr>
          <p:nvPr>
            <p:ph type="body" sz="quarter" idx="14" hasCustomPrompt="1"/>
          </p:nvPr>
        </p:nvSpPr>
        <p:spPr>
          <a:xfrm>
            <a:off x="6332601" y="3686268"/>
            <a:ext cx="2298573" cy="193899"/>
          </a:xfrm>
        </p:spPr>
        <p:txBody>
          <a:bodyPr>
            <a:spAutoFit/>
          </a:bodyPr>
          <a:lstStyle>
            <a:lvl1pPr marL="1588" indent="0" algn="ctr">
              <a:spcBef>
                <a:spcPts val="2400"/>
              </a:spcBef>
              <a:buNone/>
              <a:defRPr sz="1400"/>
            </a:lvl1pPr>
            <a:lvl2pPr marL="1588" indent="0">
              <a:spcBef>
                <a:spcPts val="2400"/>
              </a:spcBef>
              <a:buNone/>
              <a:defRPr sz="2400"/>
            </a:lvl2pPr>
            <a:lvl3pPr marL="1588" indent="0">
              <a:spcBef>
                <a:spcPts val="2400"/>
              </a:spcBef>
              <a:buNone/>
              <a:defRPr sz="1800"/>
            </a:lvl3pPr>
            <a:lvl4pPr marL="1588" indent="0">
              <a:spcBef>
                <a:spcPts val="2400"/>
              </a:spcBef>
              <a:buNone/>
              <a:defRPr sz="1400"/>
            </a:lvl4pPr>
            <a:lvl5pPr marL="1588" indent="0">
              <a:spcBef>
                <a:spcPts val="2400"/>
              </a:spcBef>
              <a:buNone/>
              <a:defRPr sz="1100"/>
            </a:lvl5pPr>
            <a:lvl6pPr marL="1588" indent="0">
              <a:spcBef>
                <a:spcPts val="2400"/>
              </a:spcBef>
              <a:buNone/>
              <a:defRPr sz="2800"/>
            </a:lvl6pPr>
            <a:lvl7pPr marL="1588" indent="0">
              <a:spcBef>
                <a:spcPts val="2400"/>
              </a:spcBef>
              <a:buNone/>
              <a:defRPr sz="2800"/>
            </a:lvl7pPr>
            <a:lvl8pPr marL="1588" indent="0">
              <a:spcBef>
                <a:spcPts val="2400"/>
              </a:spcBef>
              <a:buNone/>
              <a:defRPr sz="2800"/>
            </a:lvl8pPr>
            <a:lvl9pPr marL="1588" indent="0">
              <a:spcBef>
                <a:spcPts val="2400"/>
              </a:spcBef>
              <a:buNone/>
              <a:defRPr sz="2800"/>
            </a:lvl9pPr>
          </a:lstStyle>
          <a:p>
            <a:pPr lvl="0"/>
            <a:r>
              <a:rPr lang="en-US" dirty="0"/>
              <a:t>Add picture, charts, drawings</a:t>
            </a:r>
          </a:p>
        </p:txBody>
      </p:sp>
      <p:sp>
        <p:nvSpPr>
          <p:cNvPr id="25" name="Flowchart: Process 4">
            <a:extLst>
              <a:ext uri="{FF2B5EF4-FFF2-40B4-BE49-F238E27FC236}">
                <a16:creationId xmlns:a16="http://schemas.microsoft.com/office/drawing/2014/main" id="{C0A27911-FD94-49F2-A237-FA545F2FBD2F}"/>
              </a:ext>
            </a:extLst>
          </p:cNvPr>
          <p:cNvSpPr/>
          <p:nvPr userDrawn="1"/>
        </p:nvSpPr>
        <p:spPr>
          <a:xfrm>
            <a:off x="0" y="-25177"/>
            <a:ext cx="5307496" cy="80043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7296 w 10000"/>
              <a:gd name="connsiteY2" fmla="*/ 10000 h 10000"/>
              <a:gd name="connsiteX3" fmla="*/ 0 w 10000"/>
              <a:gd name="connsiteY3" fmla="*/ 10000 h 10000"/>
              <a:gd name="connsiteX4" fmla="*/ 0 w 10000"/>
              <a:gd name="connsiteY4" fmla="*/ 0 h 10000"/>
              <a:gd name="connsiteX0" fmla="*/ 0 w 10000"/>
              <a:gd name="connsiteY0" fmla="*/ 0 h 10148"/>
              <a:gd name="connsiteX1" fmla="*/ 10000 w 10000"/>
              <a:gd name="connsiteY1" fmla="*/ 0 h 10148"/>
              <a:gd name="connsiteX2" fmla="*/ 8819 w 10000"/>
              <a:gd name="connsiteY2" fmla="*/ 10148 h 10148"/>
              <a:gd name="connsiteX3" fmla="*/ 0 w 10000"/>
              <a:gd name="connsiteY3" fmla="*/ 10000 h 10148"/>
              <a:gd name="connsiteX4" fmla="*/ 0 w 10000"/>
              <a:gd name="connsiteY4" fmla="*/ 0 h 10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148">
                <a:moveTo>
                  <a:pt x="0" y="0"/>
                </a:moveTo>
                <a:lnTo>
                  <a:pt x="10000" y="0"/>
                </a:lnTo>
                <a:lnTo>
                  <a:pt x="8819" y="10148"/>
                </a:lnTo>
                <a:lnTo>
                  <a:pt x="0" y="10000"/>
                </a:lnTo>
                <a:lnTo>
                  <a:pt x="0" y="0"/>
                </a:lnTo>
                <a:close/>
              </a:path>
            </a:pathLst>
          </a:custGeom>
          <a:solidFill>
            <a:sysClr val="windowText" lastClr="000000">
              <a:alpha val="4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26" name="Picture 25">
            <a:extLst>
              <a:ext uri="{FF2B5EF4-FFF2-40B4-BE49-F238E27FC236}">
                <a16:creationId xmlns:a16="http://schemas.microsoft.com/office/drawing/2014/main" id="{A3BA7653-01B4-44B7-A691-531E96245833}"/>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r="76933"/>
          <a:stretch/>
        </p:blipFill>
        <p:spPr>
          <a:xfrm>
            <a:off x="-30279" y="-141604"/>
            <a:ext cx="878332" cy="1035271"/>
          </a:xfrm>
          <a:prstGeom prst="rect">
            <a:avLst/>
          </a:prstGeom>
        </p:spPr>
      </p:pic>
      <p:sp>
        <p:nvSpPr>
          <p:cNvPr id="27" name="Title 6">
            <a:extLst>
              <a:ext uri="{FF2B5EF4-FFF2-40B4-BE49-F238E27FC236}">
                <a16:creationId xmlns:a16="http://schemas.microsoft.com/office/drawing/2014/main" id="{315B2C8C-339D-4D41-8D79-4519A2F2FEE9}"/>
              </a:ext>
            </a:extLst>
          </p:cNvPr>
          <p:cNvSpPr>
            <a:spLocks noGrp="1"/>
          </p:cNvSpPr>
          <p:nvPr>
            <p:ph type="title" hasCustomPrompt="1"/>
          </p:nvPr>
        </p:nvSpPr>
        <p:spPr>
          <a:xfrm>
            <a:off x="840683" y="199459"/>
            <a:ext cx="3576059" cy="344710"/>
          </a:xfrm>
        </p:spPr>
        <p:txBody>
          <a:bodyPr wrap="square" anchor="ctr">
            <a:spAutoFit/>
          </a:bodyPr>
          <a:lstStyle>
            <a:lvl1pPr>
              <a:defRPr sz="2800">
                <a:solidFill>
                  <a:schemeClr val="bg1"/>
                </a:solidFill>
                <a:latin typeface="Segoe UI Light" panose="020B0502040204020203" pitchFamily="34" charset="0"/>
              </a:defRPr>
            </a:lvl1pPr>
          </a:lstStyle>
          <a:p>
            <a:r>
              <a:rPr lang="en-US" dirty="0"/>
              <a:t>Click to edit Title</a:t>
            </a:r>
            <a:endParaRPr dirty="0"/>
          </a:p>
        </p:txBody>
      </p:sp>
    </p:spTree>
    <p:extLst>
      <p:ext uri="{BB962C8B-B14F-4D97-AF65-F5344CB8AC3E}">
        <p14:creationId xmlns:p14="http://schemas.microsoft.com/office/powerpoint/2010/main" val="3512449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Remote Speaker Picture">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BE8D6DD4-846E-2640-A07B-C5F4B450225C}" type="datetime1">
              <a:t>3/15/2018</a:t>
            </a:fld>
            <a:endParaRPr/>
          </a:p>
        </p:txBody>
      </p:sp>
      <p:sp>
        <p:nvSpPr>
          <p:cNvPr id="6" name="Footer Placeholder 5"/>
          <p:cNvSpPr>
            <a:spLocks noGrp="1"/>
          </p:cNvSpPr>
          <p:nvPr>
            <p:ph type="ftr" sz="quarter" idx="11"/>
          </p:nvPr>
        </p:nvSpPr>
        <p:spPr/>
        <p:txBody>
          <a:bodyPr/>
          <a:lstStyle/>
          <a:p>
            <a:r>
              <a:rPr lang="en-US"/>
              <a:t>Confidential – Oracle Internal/Restricted/Highly Restricted</a:t>
            </a:r>
            <a:endParaRPr/>
          </a:p>
        </p:txBody>
      </p:sp>
      <p:sp>
        <p:nvSpPr>
          <p:cNvPr id="7" name="Slide Number Placeholder 6"/>
          <p:cNvSpPr>
            <a:spLocks noGrp="1"/>
          </p:cNvSpPr>
          <p:nvPr>
            <p:ph type="sldNum" sz="quarter" idx="12"/>
          </p:nvPr>
        </p:nvSpPr>
        <p:spPr/>
        <p:txBody>
          <a:bodyPr/>
          <a:lstStyle/>
          <a:p>
            <a:fld id="{C51EAA63-D034-42AE-91FA-B13B9518C7BE}" type="slidenum">
              <a:rPr/>
              <a:t>‹#›</a:t>
            </a:fld>
            <a:endParaRPr/>
          </a:p>
        </p:txBody>
      </p:sp>
      <p:sp>
        <p:nvSpPr>
          <p:cNvPr id="8" name="Picture Placeholder 15"/>
          <p:cNvSpPr>
            <a:spLocks noGrp="1"/>
          </p:cNvSpPr>
          <p:nvPr>
            <p:ph type="pic" sz="quarter" idx="14" hasCustomPrompt="1"/>
          </p:nvPr>
        </p:nvSpPr>
        <p:spPr>
          <a:xfrm>
            <a:off x="2286000" y="1828800"/>
            <a:ext cx="3474720" cy="3840480"/>
          </a:xfrm>
          <a:solidFill>
            <a:schemeClr val="bg2"/>
          </a:solidFill>
        </p:spPr>
        <p:txBody>
          <a:bodyPr tIns="91440">
            <a:noAutofit/>
          </a:bodyPr>
          <a:lstStyle>
            <a:lvl1pPr marL="0" indent="0" algn="ctr">
              <a:spcBef>
                <a:spcPts val="0"/>
              </a:spcBef>
              <a:buNone/>
              <a:defRPr sz="1800" baseline="0">
                <a:solidFill>
                  <a:schemeClr val="tx1"/>
                </a:solidFill>
              </a:defRPr>
            </a:lvl1pPr>
          </a:lstStyle>
          <a:p>
            <a:r>
              <a:t>Click icon to insert picture</a:t>
            </a:r>
          </a:p>
        </p:txBody>
      </p:sp>
      <p:sp>
        <p:nvSpPr>
          <p:cNvPr id="10" name="Text Placeholder 10"/>
          <p:cNvSpPr>
            <a:spLocks noGrp="1"/>
          </p:cNvSpPr>
          <p:nvPr>
            <p:ph type="body" sz="quarter" idx="15"/>
          </p:nvPr>
        </p:nvSpPr>
        <p:spPr>
          <a:xfrm>
            <a:off x="6035040" y="1828799"/>
            <a:ext cx="5621972" cy="3840480"/>
          </a:xfrm>
        </p:spPr>
        <p:txBody>
          <a:bodyPr anchor="ctr" anchorCtr="0"/>
          <a:lstStyle>
            <a:lvl1pPr>
              <a:spcBef>
                <a:spcPts val="0"/>
              </a:spcBef>
              <a:spcAft>
                <a:spcPts val="800"/>
              </a:spcAft>
              <a:buClr>
                <a:schemeClr val="bg1"/>
              </a:buClr>
              <a:defRPr b="1"/>
            </a:lvl1pPr>
            <a:lvl2pPr marL="228600">
              <a:spcBef>
                <a:spcPts val="0"/>
              </a:spcBef>
              <a:buClr>
                <a:schemeClr val="bg1"/>
              </a:buClr>
              <a:defRPr/>
            </a:lvl2pPr>
          </a:lstStyle>
          <a:p>
            <a:pPr lvl="0"/>
            <a:r>
              <a:rPr lang="en-US"/>
              <a:t>Edit Master text styles</a:t>
            </a:r>
          </a:p>
          <a:p>
            <a:pPr lvl="1"/>
            <a:r>
              <a:rPr lang="en-US"/>
              <a:t>Second level</a:t>
            </a:r>
          </a:p>
        </p:txBody>
      </p:sp>
      <p:sp>
        <p:nvSpPr>
          <p:cNvPr id="3" name="Title 2"/>
          <p:cNvSpPr>
            <a:spLocks noGrp="1"/>
          </p:cNvSpPr>
          <p:nvPr>
            <p:ph type="title"/>
          </p:nvPr>
        </p:nvSpPr>
        <p:spPr/>
        <p:txBody>
          <a:bodyPr/>
          <a:lstStyle/>
          <a:p>
            <a:r>
              <a:rPr lang="en-US"/>
              <a:t>Click to edit Master title style</a:t>
            </a:r>
            <a:endParaRPr/>
          </a:p>
        </p:txBody>
      </p:sp>
    </p:spTree>
    <p:extLst>
      <p:ext uri="{BB962C8B-B14F-4D97-AF65-F5344CB8AC3E}">
        <p14:creationId xmlns:p14="http://schemas.microsoft.com/office/powerpoint/2010/main" val="4020350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Quote with Log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98812" y="1905000"/>
            <a:ext cx="8456613" cy="2209800"/>
          </a:xfrm>
        </p:spPr>
        <p:txBody>
          <a:bodyPr anchor="t"/>
          <a:lstStyle>
            <a:lvl1pPr marL="228600" indent="-228600" algn="l">
              <a:defRPr sz="4000" b="0"/>
            </a:lvl1pPr>
          </a:lstStyle>
          <a:p>
            <a:r>
              <a:t>“Click to type customer or partner quote surrounded by quotation marks.”</a:t>
            </a:r>
          </a:p>
        </p:txBody>
      </p:sp>
      <p:sp>
        <p:nvSpPr>
          <p:cNvPr id="4" name="Text Placeholder 3"/>
          <p:cNvSpPr>
            <a:spLocks noGrp="1"/>
          </p:cNvSpPr>
          <p:nvPr>
            <p:ph type="body" sz="half" idx="2" hasCustomPrompt="1"/>
          </p:nvPr>
        </p:nvSpPr>
        <p:spPr>
          <a:xfrm>
            <a:off x="3503611" y="4191000"/>
            <a:ext cx="8151813" cy="762000"/>
          </a:xfrm>
        </p:spPr>
        <p:txBody>
          <a:bodyPr>
            <a:noAutofit/>
          </a:bodyPr>
          <a:lstStyle>
            <a:lvl1pPr marL="292100" indent="-292100">
              <a:spcBef>
                <a:spcPts val="0"/>
              </a:spcBef>
              <a:buClr>
                <a:schemeClr val="tx1"/>
              </a:buClr>
              <a:buFont typeface="Arial" panose="020B0604020202020204" pitchFamily="34" charset="0"/>
              <a:buChar char="–"/>
              <a:defRPr sz="2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t>Click to add Name, Title, Company</a:t>
            </a:r>
          </a:p>
        </p:txBody>
      </p:sp>
      <p:sp>
        <p:nvSpPr>
          <p:cNvPr id="5" name="Date Placeholder 4"/>
          <p:cNvSpPr>
            <a:spLocks noGrp="1"/>
          </p:cNvSpPr>
          <p:nvPr>
            <p:ph type="dt" sz="half" idx="10"/>
          </p:nvPr>
        </p:nvSpPr>
        <p:spPr/>
        <p:txBody>
          <a:bodyPr/>
          <a:lstStyle/>
          <a:p>
            <a:fld id="{3C5E9B58-B789-B945-9617-A577D094D8AD}" type="datetime1">
              <a:t>3/15/2018</a:t>
            </a:fld>
            <a:endParaRPr/>
          </a:p>
        </p:txBody>
      </p:sp>
      <p:sp>
        <p:nvSpPr>
          <p:cNvPr id="6" name="Footer Placeholder 5"/>
          <p:cNvSpPr>
            <a:spLocks noGrp="1"/>
          </p:cNvSpPr>
          <p:nvPr>
            <p:ph type="ftr" sz="quarter" idx="11"/>
          </p:nvPr>
        </p:nvSpPr>
        <p:spPr/>
        <p:txBody>
          <a:bodyPr/>
          <a:lstStyle/>
          <a:p>
            <a:r>
              <a:rPr lang="en-US"/>
              <a:t>Confidential – Oracle Internal/Restricted/Highly Restricted</a:t>
            </a:r>
            <a:endParaRPr/>
          </a:p>
        </p:txBody>
      </p:sp>
      <p:sp>
        <p:nvSpPr>
          <p:cNvPr id="7" name="Slide Number Placeholder 6"/>
          <p:cNvSpPr>
            <a:spLocks noGrp="1"/>
          </p:cNvSpPr>
          <p:nvPr>
            <p:ph type="sldNum" sz="quarter" idx="12"/>
          </p:nvPr>
        </p:nvSpPr>
        <p:spPr/>
        <p:txBody>
          <a:bodyPr/>
          <a:lstStyle/>
          <a:p>
            <a:fld id="{C51EAA63-D034-42AE-91FA-B13B9518C7BE}" type="slidenum">
              <a:rPr/>
              <a:t>‹#›</a:t>
            </a:fld>
            <a:endParaRPr/>
          </a:p>
        </p:txBody>
      </p:sp>
    </p:spTree>
    <p:extLst>
      <p:ext uri="{BB962C8B-B14F-4D97-AF65-F5344CB8AC3E}">
        <p14:creationId xmlns:p14="http://schemas.microsoft.com/office/powerpoint/2010/main" val="27318190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Quote with Pictur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98812" y="1905000"/>
            <a:ext cx="8456613" cy="2209800"/>
          </a:xfrm>
        </p:spPr>
        <p:txBody>
          <a:bodyPr anchor="t"/>
          <a:lstStyle>
            <a:lvl1pPr marL="228600" indent="-228600" algn="l">
              <a:defRPr sz="4000" b="0"/>
            </a:lvl1pPr>
          </a:lstStyle>
          <a:p>
            <a:r>
              <a:t>“Click to type customer or partner quote surrounded by quotation marks.”</a:t>
            </a:r>
          </a:p>
        </p:txBody>
      </p:sp>
      <p:sp>
        <p:nvSpPr>
          <p:cNvPr id="4" name="Text Placeholder 3"/>
          <p:cNvSpPr>
            <a:spLocks noGrp="1"/>
          </p:cNvSpPr>
          <p:nvPr>
            <p:ph type="body" sz="half" idx="2" hasCustomPrompt="1"/>
          </p:nvPr>
        </p:nvSpPr>
        <p:spPr>
          <a:xfrm>
            <a:off x="3503611" y="4191000"/>
            <a:ext cx="8151813" cy="762000"/>
          </a:xfrm>
        </p:spPr>
        <p:txBody>
          <a:bodyPr>
            <a:noAutofit/>
          </a:bodyPr>
          <a:lstStyle>
            <a:lvl1pPr marL="292100" indent="-292100">
              <a:spcBef>
                <a:spcPts val="0"/>
              </a:spcBef>
              <a:buClr>
                <a:schemeClr val="tx1"/>
              </a:buClr>
              <a:buFont typeface="Arial" panose="020B0604020202020204" pitchFamily="34" charset="0"/>
              <a:buChar char="–"/>
              <a:defRPr sz="2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t>Click to add Name, Title, Company</a:t>
            </a:r>
          </a:p>
        </p:txBody>
      </p:sp>
      <p:sp>
        <p:nvSpPr>
          <p:cNvPr id="5" name="Date Placeholder 4"/>
          <p:cNvSpPr>
            <a:spLocks noGrp="1"/>
          </p:cNvSpPr>
          <p:nvPr>
            <p:ph type="dt" sz="half" idx="10"/>
          </p:nvPr>
        </p:nvSpPr>
        <p:spPr/>
        <p:txBody>
          <a:bodyPr/>
          <a:lstStyle/>
          <a:p>
            <a:fld id="{A9B39B2B-5066-E54E-9799-B37BEB03578F}" type="datetime1">
              <a:t>3/15/2018</a:t>
            </a:fld>
            <a:endParaRPr/>
          </a:p>
        </p:txBody>
      </p:sp>
      <p:sp>
        <p:nvSpPr>
          <p:cNvPr id="6" name="Footer Placeholder 5"/>
          <p:cNvSpPr>
            <a:spLocks noGrp="1"/>
          </p:cNvSpPr>
          <p:nvPr>
            <p:ph type="ftr" sz="quarter" idx="11"/>
          </p:nvPr>
        </p:nvSpPr>
        <p:spPr/>
        <p:txBody>
          <a:bodyPr/>
          <a:lstStyle/>
          <a:p>
            <a:r>
              <a:rPr lang="en-US"/>
              <a:t>Confidential – Oracle Internal/Restricted/Highly Restricted</a:t>
            </a:r>
            <a:endParaRPr/>
          </a:p>
        </p:txBody>
      </p:sp>
      <p:sp>
        <p:nvSpPr>
          <p:cNvPr id="7" name="Slide Number Placeholder 6"/>
          <p:cNvSpPr>
            <a:spLocks noGrp="1"/>
          </p:cNvSpPr>
          <p:nvPr>
            <p:ph type="sldNum" sz="quarter" idx="12"/>
          </p:nvPr>
        </p:nvSpPr>
        <p:spPr/>
        <p:txBody>
          <a:bodyPr/>
          <a:lstStyle/>
          <a:p>
            <a:fld id="{C51EAA63-D034-42AE-91FA-B13B9518C7BE}" type="slidenum">
              <a:rPr/>
              <a:t>‹#›</a:t>
            </a:fld>
            <a:endParaRPr/>
          </a:p>
        </p:txBody>
      </p:sp>
      <p:sp>
        <p:nvSpPr>
          <p:cNvPr id="8" name="Picture Placeholder 15"/>
          <p:cNvSpPr>
            <a:spLocks noGrp="1" noChangeAspect="1"/>
          </p:cNvSpPr>
          <p:nvPr>
            <p:ph type="pic" sz="quarter" idx="14" hasCustomPrompt="1"/>
          </p:nvPr>
        </p:nvSpPr>
        <p:spPr>
          <a:xfrm>
            <a:off x="531812" y="1905000"/>
            <a:ext cx="2194560" cy="3072384"/>
          </a:xfrm>
          <a:solidFill>
            <a:schemeClr val="bg2"/>
          </a:solidFill>
        </p:spPr>
        <p:txBody>
          <a:bodyPr tIns="91440">
            <a:noAutofit/>
          </a:bodyPr>
          <a:lstStyle>
            <a:lvl1pPr marL="0" indent="0" algn="ctr">
              <a:spcBef>
                <a:spcPts val="0"/>
              </a:spcBef>
              <a:buNone/>
              <a:defRPr sz="1800" baseline="0">
                <a:solidFill>
                  <a:schemeClr val="tx1"/>
                </a:solidFill>
              </a:defRPr>
            </a:lvl1pPr>
          </a:lstStyle>
          <a:p>
            <a:r>
              <a:t>Click icon to insert picture</a:t>
            </a:r>
          </a:p>
        </p:txBody>
      </p:sp>
    </p:spTree>
    <p:extLst>
      <p:ext uri="{BB962C8B-B14F-4D97-AF65-F5344CB8AC3E}">
        <p14:creationId xmlns:p14="http://schemas.microsoft.com/office/powerpoint/2010/main" val="1701351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cxnSp>
        <p:nvCxnSpPr>
          <p:cNvPr id="9" name="Straight Connector 8"/>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sz="half" idx="1"/>
          </p:nvPr>
        </p:nvSpPr>
        <p:spPr>
          <a:xfrm>
            <a:off x="531813" y="1524001"/>
            <a:ext cx="5410199"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246814" y="1524001"/>
            <a:ext cx="5410198"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fld id="{4291D958-25E6-7548-A7E8-1221B6B7A346}" type="datetime1">
              <a:t>3/15/2018</a:t>
            </a:fld>
            <a:endParaRPr/>
          </a:p>
        </p:txBody>
      </p:sp>
      <p:sp>
        <p:nvSpPr>
          <p:cNvPr id="6" name="Footer Placeholder 5"/>
          <p:cNvSpPr>
            <a:spLocks noGrp="1"/>
          </p:cNvSpPr>
          <p:nvPr>
            <p:ph type="ftr" sz="quarter" idx="11"/>
          </p:nvPr>
        </p:nvSpPr>
        <p:spPr/>
        <p:txBody>
          <a:bodyPr/>
          <a:lstStyle/>
          <a:p>
            <a:r>
              <a:rPr lang="en-US"/>
              <a:t>Confidential – Oracle Internal/Restricted/Highly Restricted</a:t>
            </a:r>
            <a:endParaRPr/>
          </a:p>
        </p:txBody>
      </p:sp>
      <p:sp>
        <p:nvSpPr>
          <p:cNvPr id="7" name="Slide Number Placeholder 6"/>
          <p:cNvSpPr>
            <a:spLocks noGrp="1"/>
          </p:cNvSpPr>
          <p:nvPr>
            <p:ph type="sldNum" sz="quarter" idx="12"/>
          </p:nvPr>
        </p:nvSpPr>
        <p:spPr/>
        <p:txBody>
          <a:bodyPr/>
          <a:lstStyle/>
          <a:p>
            <a:fld id="{C51EAA63-D034-42AE-91FA-B13B9518C7BE}" type="slidenum">
              <a:rPr/>
              <a:t>‹#›</a:t>
            </a:fld>
            <a:endParaRPr/>
          </a:p>
        </p:txBody>
      </p:sp>
      <p:sp>
        <p:nvSpPr>
          <p:cNvPr id="8" name="Title 7"/>
          <p:cNvSpPr>
            <a:spLocks noGrp="1"/>
          </p:cNvSpPr>
          <p:nvPr>
            <p:ph type="title"/>
          </p:nvPr>
        </p:nvSpPr>
        <p:spPr/>
        <p:txBody>
          <a:bodyPr/>
          <a:lstStyle/>
          <a:p>
            <a:r>
              <a:rPr lang="en-US"/>
              <a:t>Click to edit Master title style</a:t>
            </a:r>
            <a:endParaRPr/>
          </a:p>
        </p:txBody>
      </p:sp>
    </p:spTree>
    <p:extLst>
      <p:ext uri="{BB962C8B-B14F-4D97-AF65-F5344CB8AC3E}">
        <p14:creationId xmlns:p14="http://schemas.microsoft.com/office/powerpoint/2010/main" val="2715497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Three Content">
    <p:spTree>
      <p:nvGrpSpPr>
        <p:cNvPr id="1" name=""/>
        <p:cNvGrpSpPr/>
        <p:nvPr/>
      </p:nvGrpSpPr>
      <p:grpSpPr>
        <a:xfrm>
          <a:off x="0" y="0"/>
          <a:ext cx="0" cy="0"/>
          <a:chOff x="0" y="0"/>
          <a:chExt cx="0" cy="0"/>
        </a:xfrm>
      </p:grpSpPr>
      <p:cxnSp>
        <p:nvCxnSpPr>
          <p:cNvPr id="9" name="Straight Connector 8"/>
          <p:cNvCxnSpPr/>
          <p:nvPr/>
        </p:nvCxnSpPr>
        <p:spPr bwMode="ltGray">
          <a:xfrm>
            <a:off x="418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bwMode="ltGray">
          <a:xfrm>
            <a:off x="799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sz="half" idx="1"/>
          </p:nvPr>
        </p:nvSpPr>
        <p:spPr>
          <a:xfrm>
            <a:off x="531814" y="1524001"/>
            <a:ext cx="3474720" cy="4419600"/>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4357052" y="1524001"/>
            <a:ext cx="3474720" cy="4419600"/>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fld id="{AE8F68AE-DA18-F245-A173-FB37D0213783}" type="datetime1">
              <a:t>3/15/2018</a:t>
            </a:fld>
            <a:endParaRPr/>
          </a:p>
        </p:txBody>
      </p:sp>
      <p:sp>
        <p:nvSpPr>
          <p:cNvPr id="6" name="Footer Placeholder 5"/>
          <p:cNvSpPr>
            <a:spLocks noGrp="1"/>
          </p:cNvSpPr>
          <p:nvPr>
            <p:ph type="ftr" sz="quarter" idx="11"/>
          </p:nvPr>
        </p:nvSpPr>
        <p:spPr/>
        <p:txBody>
          <a:bodyPr/>
          <a:lstStyle/>
          <a:p>
            <a:r>
              <a:rPr lang="en-US"/>
              <a:t>Confidential – Oracle Internal/Restricted/Highly Restricted</a:t>
            </a:r>
            <a:endParaRPr/>
          </a:p>
        </p:txBody>
      </p:sp>
      <p:sp>
        <p:nvSpPr>
          <p:cNvPr id="7" name="Slide Number Placeholder 6"/>
          <p:cNvSpPr>
            <a:spLocks noGrp="1"/>
          </p:cNvSpPr>
          <p:nvPr>
            <p:ph type="sldNum" sz="quarter" idx="12"/>
          </p:nvPr>
        </p:nvSpPr>
        <p:spPr/>
        <p:txBody>
          <a:bodyPr/>
          <a:lstStyle/>
          <a:p>
            <a:fld id="{C51EAA63-D034-42AE-91FA-B13B9518C7BE}" type="slidenum">
              <a:rPr/>
              <a:t>‹#›</a:t>
            </a:fld>
            <a:endParaRPr/>
          </a:p>
        </p:txBody>
      </p:sp>
      <p:sp>
        <p:nvSpPr>
          <p:cNvPr id="8" name="Content Placeholder 3"/>
          <p:cNvSpPr>
            <a:spLocks noGrp="1"/>
          </p:cNvSpPr>
          <p:nvPr>
            <p:ph sz="half" idx="13"/>
          </p:nvPr>
        </p:nvSpPr>
        <p:spPr>
          <a:xfrm>
            <a:off x="8182292" y="1524001"/>
            <a:ext cx="3474720" cy="4419600"/>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11" name="Title 10"/>
          <p:cNvSpPr>
            <a:spLocks noGrp="1"/>
          </p:cNvSpPr>
          <p:nvPr>
            <p:ph type="title"/>
          </p:nvPr>
        </p:nvSpPr>
        <p:spPr/>
        <p:txBody>
          <a:bodyPr/>
          <a:lstStyle/>
          <a:p>
            <a:r>
              <a:rPr lang="en-US"/>
              <a:t>Click to edit Master title style</a:t>
            </a:r>
            <a:endParaRPr/>
          </a:p>
        </p:txBody>
      </p:sp>
    </p:spTree>
    <p:extLst>
      <p:ext uri="{BB962C8B-B14F-4D97-AF65-F5344CB8AC3E}">
        <p14:creationId xmlns:p14="http://schemas.microsoft.com/office/powerpoint/2010/main" val="699293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Four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31813" y="1524001"/>
            <a:ext cx="5410199"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246814" y="1524001"/>
            <a:ext cx="5410198"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fld id="{B327E513-43D9-144E-B72A-1AE28C440259}" type="datetime1">
              <a:t>3/15/2018</a:t>
            </a:fld>
            <a:endParaRPr/>
          </a:p>
        </p:txBody>
      </p:sp>
      <p:sp>
        <p:nvSpPr>
          <p:cNvPr id="6" name="Footer Placeholder 5"/>
          <p:cNvSpPr>
            <a:spLocks noGrp="1"/>
          </p:cNvSpPr>
          <p:nvPr>
            <p:ph type="ftr" sz="quarter" idx="11"/>
          </p:nvPr>
        </p:nvSpPr>
        <p:spPr/>
        <p:txBody>
          <a:bodyPr/>
          <a:lstStyle/>
          <a:p>
            <a:r>
              <a:rPr lang="en-US"/>
              <a:t>Confidential – Oracle Internal/Restricted/Highly Restricted</a:t>
            </a:r>
            <a:endParaRPr/>
          </a:p>
        </p:txBody>
      </p:sp>
      <p:sp>
        <p:nvSpPr>
          <p:cNvPr id="7" name="Slide Number Placeholder 6"/>
          <p:cNvSpPr>
            <a:spLocks noGrp="1"/>
          </p:cNvSpPr>
          <p:nvPr>
            <p:ph type="sldNum" sz="quarter" idx="12"/>
          </p:nvPr>
        </p:nvSpPr>
        <p:spPr/>
        <p:txBody>
          <a:bodyPr/>
          <a:lstStyle/>
          <a:p>
            <a:fld id="{C51EAA63-D034-42AE-91FA-B13B9518C7BE}" type="slidenum">
              <a:rPr/>
              <a:t>‹#›</a:t>
            </a:fld>
            <a:endParaRPr/>
          </a:p>
        </p:txBody>
      </p:sp>
      <p:sp>
        <p:nvSpPr>
          <p:cNvPr id="8" name="Content Placeholder 2"/>
          <p:cNvSpPr>
            <a:spLocks noGrp="1"/>
          </p:cNvSpPr>
          <p:nvPr>
            <p:ph sz="half" idx="13"/>
          </p:nvPr>
        </p:nvSpPr>
        <p:spPr>
          <a:xfrm>
            <a:off x="531813" y="3810001"/>
            <a:ext cx="5410199"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9" name="Content Placeholder 3"/>
          <p:cNvSpPr>
            <a:spLocks noGrp="1"/>
          </p:cNvSpPr>
          <p:nvPr>
            <p:ph sz="half" idx="14"/>
          </p:nvPr>
        </p:nvSpPr>
        <p:spPr>
          <a:xfrm>
            <a:off x="6246814" y="3810001"/>
            <a:ext cx="5410198"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cxnSp>
        <p:nvCxnSpPr>
          <p:cNvPr id="10" name="Straight Connector 9"/>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1" name="Title 10"/>
          <p:cNvSpPr>
            <a:spLocks noGrp="1"/>
          </p:cNvSpPr>
          <p:nvPr>
            <p:ph type="title"/>
          </p:nvPr>
        </p:nvSpPr>
        <p:spPr/>
        <p:txBody>
          <a:bodyPr/>
          <a:lstStyle/>
          <a:p>
            <a:r>
              <a:rPr lang="en-US"/>
              <a:t>Click to edit Master title style</a:t>
            </a:r>
            <a:endParaRPr/>
          </a:p>
        </p:txBody>
      </p:sp>
    </p:spTree>
    <p:extLst>
      <p:ext uri="{BB962C8B-B14F-4D97-AF65-F5344CB8AC3E}">
        <p14:creationId xmlns:p14="http://schemas.microsoft.com/office/powerpoint/2010/main" val="10781962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Quadrant for Infographics">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3A94A2A0-E7F7-1242-AE6E-3E509688259F}" type="datetime1">
              <a:t>3/15/2018</a:t>
            </a:fld>
            <a:endParaRPr/>
          </a:p>
        </p:txBody>
      </p:sp>
      <p:sp>
        <p:nvSpPr>
          <p:cNvPr id="6" name="Footer Placeholder 5"/>
          <p:cNvSpPr>
            <a:spLocks noGrp="1"/>
          </p:cNvSpPr>
          <p:nvPr>
            <p:ph type="ftr" sz="quarter" idx="11"/>
          </p:nvPr>
        </p:nvSpPr>
        <p:spPr/>
        <p:txBody>
          <a:bodyPr/>
          <a:lstStyle/>
          <a:p>
            <a:r>
              <a:rPr lang="en-US"/>
              <a:t>Confidential – Oracle Internal/Restricted/Highly Restricted</a:t>
            </a:r>
            <a:endParaRPr/>
          </a:p>
        </p:txBody>
      </p:sp>
      <p:sp>
        <p:nvSpPr>
          <p:cNvPr id="7" name="Slide Number Placeholder 6"/>
          <p:cNvSpPr>
            <a:spLocks noGrp="1"/>
          </p:cNvSpPr>
          <p:nvPr>
            <p:ph type="sldNum" sz="quarter" idx="12"/>
          </p:nvPr>
        </p:nvSpPr>
        <p:spPr/>
        <p:txBody>
          <a:bodyPr/>
          <a:lstStyle/>
          <a:p>
            <a:fld id="{C51EAA63-D034-42AE-91FA-B13B9518C7BE}" type="slidenum">
              <a:rPr/>
              <a:t>‹#›</a:t>
            </a:fld>
            <a:endParaRPr/>
          </a:p>
        </p:txBody>
      </p:sp>
      <p:cxnSp>
        <p:nvCxnSpPr>
          <p:cNvPr id="10" name="Straight Connector 9"/>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2" name="Text Placeholder 11"/>
          <p:cNvSpPr>
            <a:spLocks noGrp="1"/>
          </p:cNvSpPr>
          <p:nvPr>
            <p:ph type="body" sz="quarter" idx="15"/>
          </p:nvPr>
        </p:nvSpPr>
        <p:spPr>
          <a:xfrm>
            <a:off x="2436811" y="1524001"/>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dirty="0"/>
              <a:t>Edit Master text styles</a:t>
            </a:r>
          </a:p>
        </p:txBody>
      </p:sp>
      <p:cxnSp>
        <p:nvCxnSpPr>
          <p:cNvPr id="13" name="Straight Connector 12"/>
          <p:cNvCxnSpPr/>
          <p:nvPr/>
        </p:nvCxnSpPr>
        <p:spPr bwMode="ltGray">
          <a:xfrm flipH="1">
            <a:off x="531813" y="3733800"/>
            <a:ext cx="11125201" cy="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6" name="Text Placeholder 11"/>
          <p:cNvSpPr>
            <a:spLocks noGrp="1"/>
          </p:cNvSpPr>
          <p:nvPr>
            <p:ph type="body" sz="quarter" idx="16"/>
          </p:nvPr>
        </p:nvSpPr>
        <p:spPr>
          <a:xfrm>
            <a:off x="8151812" y="1524001"/>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a:t>Edit Master text styles</a:t>
            </a:r>
          </a:p>
        </p:txBody>
      </p:sp>
      <p:sp>
        <p:nvSpPr>
          <p:cNvPr id="17" name="Text Placeholder 11"/>
          <p:cNvSpPr>
            <a:spLocks noGrp="1"/>
          </p:cNvSpPr>
          <p:nvPr>
            <p:ph type="body" sz="quarter" idx="17"/>
          </p:nvPr>
        </p:nvSpPr>
        <p:spPr>
          <a:xfrm>
            <a:off x="2436811" y="3931920"/>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a:t>Edit Master text styles</a:t>
            </a:r>
          </a:p>
        </p:txBody>
      </p:sp>
      <p:sp>
        <p:nvSpPr>
          <p:cNvPr id="18" name="Text Placeholder 11"/>
          <p:cNvSpPr>
            <a:spLocks noGrp="1"/>
          </p:cNvSpPr>
          <p:nvPr>
            <p:ph type="body" sz="quarter" idx="18"/>
          </p:nvPr>
        </p:nvSpPr>
        <p:spPr>
          <a:xfrm>
            <a:off x="8151812" y="3931920"/>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a:t>Edit Master text styles</a:t>
            </a:r>
          </a:p>
        </p:txBody>
      </p:sp>
      <p:sp>
        <p:nvSpPr>
          <p:cNvPr id="3" name="Title 2"/>
          <p:cNvSpPr>
            <a:spLocks noGrp="1"/>
          </p:cNvSpPr>
          <p:nvPr>
            <p:ph type="title"/>
          </p:nvPr>
        </p:nvSpPr>
        <p:spPr/>
        <p:txBody>
          <a:bodyPr/>
          <a:lstStyle/>
          <a:p>
            <a:r>
              <a:rPr lang="en-US" dirty="0"/>
              <a:t>Click to edit Master title style</a:t>
            </a:r>
            <a:endParaRPr dirty="0"/>
          </a:p>
        </p:txBody>
      </p:sp>
    </p:spTree>
    <p:extLst>
      <p:ext uri="{BB962C8B-B14F-4D97-AF65-F5344CB8AC3E}">
        <p14:creationId xmlns:p14="http://schemas.microsoft.com/office/powerpoint/2010/main" val="1682903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Metric">
    <p:spTree>
      <p:nvGrpSpPr>
        <p:cNvPr id="1" name=""/>
        <p:cNvGrpSpPr/>
        <p:nvPr/>
      </p:nvGrpSpPr>
      <p:grpSpPr>
        <a:xfrm>
          <a:off x="0" y="0"/>
          <a:ext cx="0" cy="0"/>
          <a:chOff x="0" y="0"/>
          <a:chExt cx="0" cy="0"/>
        </a:xfrm>
      </p:grpSpPr>
      <p:sp>
        <p:nvSpPr>
          <p:cNvPr id="12" name="Text Placeholder 11"/>
          <p:cNvSpPr>
            <a:spLocks noGrp="1"/>
          </p:cNvSpPr>
          <p:nvPr>
            <p:ph type="body" sz="quarter" idx="15"/>
          </p:nvPr>
        </p:nvSpPr>
        <p:spPr>
          <a:xfrm>
            <a:off x="5256213" y="1524000"/>
            <a:ext cx="5486400" cy="2743200"/>
          </a:xfrm>
        </p:spPr>
        <p:txBody>
          <a:bodyPr anchor="ctr">
            <a:noAutofit/>
          </a:bodyPr>
          <a:lstStyle>
            <a:lvl1pPr marL="0" indent="0">
              <a:spcBef>
                <a:spcPts val="1200"/>
              </a:spcBef>
              <a:buFont typeface="Arial" panose="020B0604020202020204" pitchFamily="34" charset="0"/>
              <a:buNone/>
              <a:defRPr sz="28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a:t>Edit Master text styles</a:t>
            </a:r>
          </a:p>
        </p:txBody>
      </p:sp>
      <p:sp>
        <p:nvSpPr>
          <p:cNvPr id="5" name="Date Placeholder 4"/>
          <p:cNvSpPr>
            <a:spLocks noGrp="1"/>
          </p:cNvSpPr>
          <p:nvPr>
            <p:ph type="dt" sz="half" idx="10"/>
          </p:nvPr>
        </p:nvSpPr>
        <p:spPr/>
        <p:txBody>
          <a:bodyPr/>
          <a:lstStyle/>
          <a:p>
            <a:fld id="{8451262B-FFFD-A541-A02C-3B0D29DE70AC}" type="datetime1">
              <a:t>3/15/2018</a:t>
            </a:fld>
            <a:endParaRPr/>
          </a:p>
        </p:txBody>
      </p:sp>
      <p:sp>
        <p:nvSpPr>
          <p:cNvPr id="6" name="Footer Placeholder 5"/>
          <p:cNvSpPr>
            <a:spLocks noGrp="1"/>
          </p:cNvSpPr>
          <p:nvPr>
            <p:ph type="ftr" sz="quarter" idx="11"/>
          </p:nvPr>
        </p:nvSpPr>
        <p:spPr/>
        <p:txBody>
          <a:bodyPr/>
          <a:lstStyle/>
          <a:p>
            <a:r>
              <a:rPr lang="en-US"/>
              <a:t>Confidential – Oracle Internal/Restricted/Highly Restricted</a:t>
            </a:r>
            <a:endParaRPr/>
          </a:p>
        </p:txBody>
      </p:sp>
      <p:sp>
        <p:nvSpPr>
          <p:cNvPr id="7" name="Slide Number Placeholder 6"/>
          <p:cNvSpPr>
            <a:spLocks noGrp="1"/>
          </p:cNvSpPr>
          <p:nvPr>
            <p:ph type="sldNum" sz="quarter" idx="12"/>
          </p:nvPr>
        </p:nvSpPr>
        <p:spPr/>
        <p:txBody>
          <a:bodyPr/>
          <a:lstStyle/>
          <a:p>
            <a:fld id="{C51EAA63-D034-42AE-91FA-B13B9518C7BE}" type="slidenum">
              <a:rPr/>
              <a:t>‹#›</a:t>
            </a:fld>
            <a:endParaRPr/>
          </a:p>
        </p:txBody>
      </p:sp>
      <p:sp>
        <p:nvSpPr>
          <p:cNvPr id="2" name="Title 1"/>
          <p:cNvSpPr>
            <a:spLocks noGrp="1"/>
          </p:cNvSpPr>
          <p:nvPr>
            <p:ph type="title" hasCustomPrompt="1"/>
          </p:nvPr>
        </p:nvSpPr>
        <p:spPr>
          <a:xfrm>
            <a:off x="760412" y="1524000"/>
            <a:ext cx="4076700" cy="2743200"/>
          </a:xfrm>
        </p:spPr>
        <p:txBody>
          <a:bodyPr anchor="ctr"/>
          <a:lstStyle>
            <a:lvl1pPr algn="r">
              <a:defRPr sz="16600" b="1">
                <a:solidFill>
                  <a:schemeClr val="accent2"/>
                </a:solidFill>
              </a:defRPr>
            </a:lvl1pPr>
          </a:lstStyle>
          <a:p>
            <a:r>
              <a:t>XX</a:t>
            </a:r>
          </a:p>
        </p:txBody>
      </p:sp>
      <p:pic>
        <p:nvPicPr>
          <p:cNvPr id="8" name="Picture 7" descr="Oracle logo in white on red staging background" title="Oracle red badge logo">
            <a:extLst>
              <a:ext uri="{FF2B5EF4-FFF2-40B4-BE49-F238E27FC236}">
                <a16:creationId xmlns:a16="http://schemas.microsoft.com/office/drawing/2014/main" id="{52570C06-4E2D-43A7-97DC-FF3A79AA59A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39877" y="6263640"/>
            <a:ext cx="1625138" cy="594360"/>
          </a:xfrm>
          <a:prstGeom prst="rect">
            <a:avLst/>
          </a:prstGeom>
        </p:spPr>
      </p:pic>
    </p:spTree>
    <p:extLst>
      <p:ext uri="{BB962C8B-B14F-4D97-AF65-F5344CB8AC3E}">
        <p14:creationId xmlns:p14="http://schemas.microsoft.com/office/powerpoint/2010/main" val="19648527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cxnSp>
        <p:nvCxnSpPr>
          <p:cNvPr id="10" name="Straight Connector 9"/>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Text Placeholder 2"/>
          <p:cNvSpPr>
            <a:spLocks noGrp="1"/>
          </p:cNvSpPr>
          <p:nvPr>
            <p:ph type="body" idx="1"/>
          </p:nvPr>
        </p:nvSpPr>
        <p:spPr>
          <a:xfrm>
            <a:off x="531812" y="1524000"/>
            <a:ext cx="5413248" cy="762000"/>
          </a:xfrm>
        </p:spPr>
        <p:txBody>
          <a:bodyPr anchor="ctr">
            <a:noAutofit/>
          </a:bodyPr>
          <a:lstStyle>
            <a:lvl1pPr marL="0" indent="0">
              <a:spcBef>
                <a:spcPts val="0"/>
              </a:spcBef>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531812" y="2362200"/>
            <a:ext cx="5413248" cy="35814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5" name="Text Placeholder 4"/>
          <p:cNvSpPr>
            <a:spLocks noGrp="1"/>
          </p:cNvSpPr>
          <p:nvPr>
            <p:ph type="body" sz="quarter" idx="3"/>
          </p:nvPr>
        </p:nvSpPr>
        <p:spPr>
          <a:xfrm>
            <a:off x="6243764" y="1524000"/>
            <a:ext cx="5413248" cy="762000"/>
          </a:xfrm>
        </p:spPr>
        <p:txBody>
          <a:bodyPr anchor="ctr">
            <a:noAutofit/>
          </a:bodyPr>
          <a:lstStyle>
            <a:lvl1pPr marL="0" indent="0">
              <a:spcBef>
                <a:spcPts val="0"/>
              </a:spcBef>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43764" y="2362200"/>
            <a:ext cx="5413248" cy="35814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7" name="Date Placeholder 6"/>
          <p:cNvSpPr>
            <a:spLocks noGrp="1"/>
          </p:cNvSpPr>
          <p:nvPr>
            <p:ph type="dt" sz="half" idx="10"/>
          </p:nvPr>
        </p:nvSpPr>
        <p:spPr/>
        <p:txBody>
          <a:bodyPr/>
          <a:lstStyle/>
          <a:p>
            <a:fld id="{BC86A2D8-45CB-974E-B7EF-5056C2B63D14}" type="datetime1">
              <a:t>3/15/2018</a:t>
            </a:fld>
            <a:endParaRPr/>
          </a:p>
        </p:txBody>
      </p:sp>
      <p:sp>
        <p:nvSpPr>
          <p:cNvPr id="8" name="Footer Placeholder 7"/>
          <p:cNvSpPr>
            <a:spLocks noGrp="1"/>
          </p:cNvSpPr>
          <p:nvPr>
            <p:ph type="ftr" sz="quarter" idx="11"/>
          </p:nvPr>
        </p:nvSpPr>
        <p:spPr/>
        <p:txBody>
          <a:bodyPr/>
          <a:lstStyle/>
          <a:p>
            <a:r>
              <a:rPr lang="en-US"/>
              <a:t>Confidential – Oracle Internal/Restricted/Highly Restricted</a:t>
            </a:r>
            <a:endParaRPr/>
          </a:p>
        </p:txBody>
      </p:sp>
      <p:sp>
        <p:nvSpPr>
          <p:cNvPr id="9" name="Slide Number Placeholder 8"/>
          <p:cNvSpPr>
            <a:spLocks noGrp="1"/>
          </p:cNvSpPr>
          <p:nvPr>
            <p:ph type="sldNum" sz="quarter" idx="12"/>
          </p:nvPr>
        </p:nvSpPr>
        <p:spPr/>
        <p:txBody>
          <a:bodyPr/>
          <a:lstStyle/>
          <a:p>
            <a:fld id="{C51EAA63-D034-42AE-91FA-B13B9518C7BE}" type="slidenum">
              <a:rPr/>
              <a:t>‹#›</a:t>
            </a:fld>
            <a:endParaRPr/>
          </a:p>
        </p:txBody>
      </p:sp>
      <p:sp>
        <p:nvSpPr>
          <p:cNvPr id="11" name="Title 10"/>
          <p:cNvSpPr>
            <a:spLocks noGrp="1"/>
          </p:cNvSpPr>
          <p:nvPr>
            <p:ph type="title"/>
          </p:nvPr>
        </p:nvSpPr>
        <p:spPr/>
        <p:txBody>
          <a:bodyPr/>
          <a:lstStyle/>
          <a:p>
            <a:r>
              <a:rPr lang="en-US"/>
              <a:t>Click to edit Master title style</a:t>
            </a:r>
            <a:endParaRPr/>
          </a:p>
        </p:txBody>
      </p:sp>
    </p:spTree>
    <p:extLst>
      <p:ext uri="{BB962C8B-B14F-4D97-AF65-F5344CB8AC3E}">
        <p14:creationId xmlns:p14="http://schemas.microsoft.com/office/powerpoint/2010/main" val="822837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1_Title-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4B66DC1-91EB-7847-9870-F6490006EB7A}" type="datetime1">
              <a:t>3/15/2018</a:t>
            </a:fld>
            <a:endParaRPr/>
          </a:p>
        </p:txBody>
      </p:sp>
      <p:sp>
        <p:nvSpPr>
          <p:cNvPr id="4" name="Footer Placeholder 3"/>
          <p:cNvSpPr>
            <a:spLocks noGrp="1"/>
          </p:cNvSpPr>
          <p:nvPr>
            <p:ph type="ftr" sz="quarter" idx="11"/>
          </p:nvPr>
        </p:nvSpPr>
        <p:spPr/>
        <p:txBody>
          <a:bodyPr/>
          <a:lstStyle/>
          <a:p>
            <a:r>
              <a:rPr lang="en-US"/>
              <a:t>Confidential – Oracle Internal/Restricted/Highly Restricted</a:t>
            </a:r>
            <a:endParaRPr/>
          </a:p>
        </p:txBody>
      </p:sp>
      <p:sp>
        <p:nvSpPr>
          <p:cNvPr id="5" name="Slide Number Placeholder 4"/>
          <p:cNvSpPr>
            <a:spLocks noGrp="1"/>
          </p:cNvSpPr>
          <p:nvPr>
            <p:ph type="sldNum" sz="quarter" idx="12"/>
          </p:nvPr>
        </p:nvSpPr>
        <p:spPr/>
        <p:txBody>
          <a:bodyPr/>
          <a:lstStyle/>
          <a:p>
            <a:fld id="{C51EAA63-D034-42AE-91FA-B13B9518C7BE}" type="slidenum">
              <a:rPr/>
              <a:t>‹#›</a:t>
            </a:fld>
            <a:endParaRPr/>
          </a:p>
        </p:txBody>
      </p:sp>
      <p:sp>
        <p:nvSpPr>
          <p:cNvPr id="2" name="Title 1"/>
          <p:cNvSpPr>
            <a:spLocks noGrp="1"/>
          </p:cNvSpPr>
          <p:nvPr>
            <p:ph type="title"/>
          </p:nvPr>
        </p:nvSpPr>
        <p:spPr/>
        <p:txBody>
          <a:bodyPr/>
          <a:lstStyle/>
          <a:p>
            <a:r>
              <a:rPr lang="en-US"/>
              <a:t>Click to edit Master title style</a:t>
            </a:r>
            <a:endParaRPr/>
          </a:p>
        </p:txBody>
      </p:sp>
    </p:spTree>
    <p:extLst>
      <p:ext uri="{BB962C8B-B14F-4D97-AF65-F5344CB8AC3E}">
        <p14:creationId xmlns:p14="http://schemas.microsoft.com/office/powerpoint/2010/main" val="37335404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5_Title-Only">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295FF18-4162-40B6-B16E-D96720284DCB}"/>
              </a:ext>
            </a:extLst>
          </p:cNvPr>
          <p:cNvSpPr/>
          <p:nvPr userDrawn="1"/>
        </p:nvSpPr>
        <p:spPr bwMode="gray">
          <a:xfrm>
            <a:off x="-1" y="-15238"/>
            <a:ext cx="12192001" cy="6873238"/>
          </a:xfrm>
          <a:prstGeom prst="rect">
            <a:avLst/>
          </a:prstGeom>
          <a:solidFill>
            <a:schemeClr val="bg1"/>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ndParaRPr>
          </a:p>
        </p:txBody>
      </p:sp>
      <p:pic>
        <p:nvPicPr>
          <p:cNvPr id="20" name="Picture 19">
            <a:extLst>
              <a:ext uri="{FF2B5EF4-FFF2-40B4-BE49-F238E27FC236}">
                <a16:creationId xmlns:a16="http://schemas.microsoft.com/office/drawing/2014/main" id="{D83DF109-DB23-4BAE-AE9F-979749E2E04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b="13104"/>
          <a:stretch/>
        </p:blipFill>
        <p:spPr>
          <a:xfrm>
            <a:off x="0" y="-34723"/>
            <a:ext cx="12192000" cy="6944812"/>
          </a:xfrm>
          <a:prstGeom prst="rect">
            <a:avLst/>
          </a:prstGeom>
        </p:spPr>
      </p:pic>
      <p:sp>
        <p:nvSpPr>
          <p:cNvPr id="4" name="Footer Placeholder 3"/>
          <p:cNvSpPr>
            <a:spLocks noGrp="1"/>
          </p:cNvSpPr>
          <p:nvPr>
            <p:ph type="ftr" sz="quarter" idx="11"/>
          </p:nvPr>
        </p:nvSpPr>
        <p:spPr/>
        <p:txBody>
          <a:bodyPr/>
          <a:lstStyle>
            <a:lvl1pPr>
              <a:defRPr>
                <a:solidFill>
                  <a:schemeClr val="bg1">
                    <a:lumMod val="85000"/>
                  </a:schemeClr>
                </a:solidFill>
              </a:defRPr>
            </a:lvl1pPr>
          </a:lstStyle>
          <a:p>
            <a:r>
              <a:rPr lang="en-US"/>
              <a:t>Confidential – Oracle Internal/Restricted/Highly Restricted</a:t>
            </a:r>
            <a:endParaRPr lang="en-US" dirty="0"/>
          </a:p>
        </p:txBody>
      </p:sp>
      <p:sp>
        <p:nvSpPr>
          <p:cNvPr id="5" name="Slide Number Placeholder 4"/>
          <p:cNvSpPr>
            <a:spLocks noGrp="1"/>
          </p:cNvSpPr>
          <p:nvPr>
            <p:ph type="sldNum" sz="quarter" idx="12"/>
          </p:nvPr>
        </p:nvSpPr>
        <p:spPr/>
        <p:txBody>
          <a:bodyPr/>
          <a:lstStyle>
            <a:lvl1pPr>
              <a:defRPr>
                <a:solidFill>
                  <a:schemeClr val="bg1">
                    <a:lumMod val="85000"/>
                  </a:schemeClr>
                </a:solidFill>
              </a:defRPr>
            </a:lvl1pPr>
          </a:lstStyle>
          <a:p>
            <a:fld id="{C51EAA63-D034-42AE-91FA-B13B9518C7BE}" type="slidenum">
              <a:rPr lang="en-US" smtClean="0"/>
              <a:pPr/>
              <a:t>‹#›</a:t>
            </a:fld>
            <a:endParaRPr lang="en-US"/>
          </a:p>
        </p:txBody>
      </p:sp>
      <p:sp>
        <p:nvSpPr>
          <p:cNvPr id="25" name="Rectangle 24">
            <a:extLst>
              <a:ext uri="{FF2B5EF4-FFF2-40B4-BE49-F238E27FC236}">
                <a16:creationId xmlns:a16="http://schemas.microsoft.com/office/drawing/2014/main" id="{91F151A5-C509-468B-8F05-B0DE7E928235}"/>
              </a:ext>
            </a:extLst>
          </p:cNvPr>
          <p:cNvSpPr/>
          <p:nvPr userDrawn="1"/>
        </p:nvSpPr>
        <p:spPr>
          <a:xfrm>
            <a:off x="0" y="-52089"/>
            <a:ext cx="12202401" cy="6910089"/>
          </a:xfrm>
          <a:prstGeom prst="rect">
            <a:avLst/>
          </a:prstGeom>
          <a:solidFill>
            <a:sysClr val="windowText" lastClr="000000">
              <a:alpha val="70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17" name="Picture 16" descr="Oracle logo in white on red staging background" title="Oracle red badge logo">
            <a:extLst>
              <a:ext uri="{FF2B5EF4-FFF2-40B4-BE49-F238E27FC236}">
                <a16:creationId xmlns:a16="http://schemas.microsoft.com/office/drawing/2014/main" id="{4F17650A-2542-4CA2-B19E-CE995ED3083C}"/>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39877" y="6263640"/>
            <a:ext cx="1625138" cy="594360"/>
          </a:xfrm>
          <a:prstGeom prst="rect">
            <a:avLst/>
          </a:prstGeom>
        </p:spPr>
      </p:pic>
      <p:sp>
        <p:nvSpPr>
          <p:cNvPr id="28" name="Flowchart: Process 4">
            <a:extLst>
              <a:ext uri="{FF2B5EF4-FFF2-40B4-BE49-F238E27FC236}">
                <a16:creationId xmlns:a16="http://schemas.microsoft.com/office/drawing/2014/main" id="{BA2AC57E-971B-44A2-87FD-EE436FEED5EE}"/>
              </a:ext>
            </a:extLst>
          </p:cNvPr>
          <p:cNvSpPr/>
          <p:nvPr userDrawn="1"/>
        </p:nvSpPr>
        <p:spPr>
          <a:xfrm>
            <a:off x="0" y="-35117"/>
            <a:ext cx="5307496" cy="849853"/>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7296 w 10000"/>
              <a:gd name="connsiteY2" fmla="*/ 10000 h 10000"/>
              <a:gd name="connsiteX3" fmla="*/ 0 w 10000"/>
              <a:gd name="connsiteY3" fmla="*/ 10000 h 10000"/>
              <a:gd name="connsiteX4" fmla="*/ 0 w 10000"/>
              <a:gd name="connsiteY4" fmla="*/ 0 h 10000"/>
              <a:gd name="connsiteX0" fmla="*/ 0 w 10000"/>
              <a:gd name="connsiteY0" fmla="*/ 0 h 10148"/>
              <a:gd name="connsiteX1" fmla="*/ 10000 w 10000"/>
              <a:gd name="connsiteY1" fmla="*/ 0 h 10148"/>
              <a:gd name="connsiteX2" fmla="*/ 8819 w 10000"/>
              <a:gd name="connsiteY2" fmla="*/ 10148 h 10148"/>
              <a:gd name="connsiteX3" fmla="*/ 0 w 10000"/>
              <a:gd name="connsiteY3" fmla="*/ 10000 h 10148"/>
              <a:gd name="connsiteX4" fmla="*/ 0 w 10000"/>
              <a:gd name="connsiteY4" fmla="*/ 0 h 10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148">
                <a:moveTo>
                  <a:pt x="0" y="0"/>
                </a:moveTo>
                <a:lnTo>
                  <a:pt x="10000" y="0"/>
                </a:lnTo>
                <a:lnTo>
                  <a:pt x="8819" y="10148"/>
                </a:lnTo>
                <a:lnTo>
                  <a:pt x="0" y="10000"/>
                </a:lnTo>
                <a:lnTo>
                  <a:pt x="0" y="0"/>
                </a:lnTo>
                <a:close/>
              </a:path>
            </a:pathLst>
          </a:custGeom>
          <a:solidFill>
            <a:sysClr val="windowText" lastClr="000000">
              <a:alpha val="4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29" name="Picture 28">
            <a:extLst>
              <a:ext uri="{FF2B5EF4-FFF2-40B4-BE49-F238E27FC236}">
                <a16:creationId xmlns:a16="http://schemas.microsoft.com/office/drawing/2014/main" id="{F2F4DE1C-EC4B-4634-B2C0-DB4E81396CE3}"/>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r="76933"/>
          <a:stretch/>
        </p:blipFill>
        <p:spPr>
          <a:xfrm>
            <a:off x="-30279" y="-141604"/>
            <a:ext cx="878332" cy="1035271"/>
          </a:xfrm>
          <a:prstGeom prst="rect">
            <a:avLst/>
          </a:prstGeom>
        </p:spPr>
      </p:pic>
      <p:sp>
        <p:nvSpPr>
          <p:cNvPr id="14" name="Title 6">
            <a:extLst>
              <a:ext uri="{FF2B5EF4-FFF2-40B4-BE49-F238E27FC236}">
                <a16:creationId xmlns:a16="http://schemas.microsoft.com/office/drawing/2014/main" id="{C19A6835-1DE8-413E-A016-B6CE5D2A8E65}"/>
              </a:ext>
            </a:extLst>
          </p:cNvPr>
          <p:cNvSpPr>
            <a:spLocks noGrp="1"/>
          </p:cNvSpPr>
          <p:nvPr>
            <p:ph type="title" hasCustomPrompt="1"/>
          </p:nvPr>
        </p:nvSpPr>
        <p:spPr>
          <a:xfrm>
            <a:off x="840683" y="199459"/>
            <a:ext cx="3576059" cy="344710"/>
          </a:xfrm>
        </p:spPr>
        <p:txBody>
          <a:bodyPr wrap="square" anchor="ctr">
            <a:spAutoFit/>
          </a:bodyPr>
          <a:lstStyle>
            <a:lvl1pPr>
              <a:defRPr sz="2800">
                <a:solidFill>
                  <a:schemeClr val="bg1"/>
                </a:solidFill>
                <a:latin typeface="Segoe UI Light" panose="020B0502040204020203" pitchFamily="34" charset="0"/>
              </a:defRPr>
            </a:lvl1pPr>
          </a:lstStyle>
          <a:p>
            <a:r>
              <a:rPr lang="en-US" dirty="0"/>
              <a:t>Click to edit Title</a:t>
            </a:r>
            <a:endParaRPr dirty="0"/>
          </a:p>
        </p:txBody>
      </p:sp>
    </p:spTree>
    <p:extLst>
      <p:ext uri="{BB962C8B-B14F-4D97-AF65-F5344CB8AC3E}">
        <p14:creationId xmlns:p14="http://schemas.microsoft.com/office/powerpoint/2010/main" val="930820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Title and Subtitle">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495CBC26-3C71-0340-9B98-0974CBCD7B1E}" type="datetime1">
              <a:t>3/15/2018</a:t>
            </a:fld>
            <a:endParaRPr/>
          </a:p>
        </p:txBody>
      </p:sp>
      <p:sp>
        <p:nvSpPr>
          <p:cNvPr id="4" name="Footer Placeholder 3"/>
          <p:cNvSpPr>
            <a:spLocks noGrp="1"/>
          </p:cNvSpPr>
          <p:nvPr>
            <p:ph type="ftr" sz="quarter" idx="11"/>
          </p:nvPr>
        </p:nvSpPr>
        <p:spPr/>
        <p:txBody>
          <a:bodyPr/>
          <a:lstStyle/>
          <a:p>
            <a:r>
              <a:rPr lang="en-US"/>
              <a:t>Confidential – Oracle Internal/Restricted/Highly Restricted</a:t>
            </a:r>
            <a:endParaRPr/>
          </a:p>
        </p:txBody>
      </p:sp>
      <p:sp>
        <p:nvSpPr>
          <p:cNvPr id="5" name="Slide Number Placeholder 4"/>
          <p:cNvSpPr>
            <a:spLocks noGrp="1"/>
          </p:cNvSpPr>
          <p:nvPr>
            <p:ph type="sldNum" sz="quarter" idx="12"/>
          </p:nvPr>
        </p:nvSpPr>
        <p:spPr/>
        <p:txBody>
          <a:bodyPr/>
          <a:lstStyle/>
          <a:p>
            <a:fld id="{C51EAA63-D034-42AE-91FA-B13B9518C7BE}" type="slidenum">
              <a:rPr/>
              <a:t>‹#›</a:t>
            </a:fld>
            <a:endParaRPr/>
          </a:p>
        </p:txBody>
      </p:sp>
      <p:sp>
        <p:nvSpPr>
          <p:cNvPr id="6" name="Text Placeholder 12"/>
          <p:cNvSpPr>
            <a:spLocks noGrp="1"/>
          </p:cNvSpPr>
          <p:nvPr>
            <p:ph type="body" sz="quarter" idx="13" hasCustomPrompt="1"/>
          </p:nvPr>
        </p:nvSpPr>
        <p:spPr>
          <a:xfrm>
            <a:off x="531814" y="1373741"/>
            <a:ext cx="11125198" cy="343299"/>
          </a:xfr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t>Click to add subtitle</a:t>
            </a:r>
          </a:p>
        </p:txBody>
      </p:sp>
      <p:sp>
        <p:nvSpPr>
          <p:cNvPr id="7" name="Title 6"/>
          <p:cNvSpPr>
            <a:spLocks noGrp="1"/>
          </p:cNvSpPr>
          <p:nvPr>
            <p:ph type="title"/>
          </p:nvPr>
        </p:nvSpPr>
        <p:spPr/>
        <p:txBody>
          <a:bodyPr/>
          <a:lstStyle/>
          <a:p>
            <a:r>
              <a:rPr lang="en-US"/>
              <a:t>Click to edit Master title style</a:t>
            </a:r>
            <a:endParaRPr/>
          </a:p>
        </p:txBody>
      </p:sp>
    </p:spTree>
    <p:extLst>
      <p:ext uri="{BB962C8B-B14F-4D97-AF65-F5344CB8AC3E}">
        <p14:creationId xmlns:p14="http://schemas.microsoft.com/office/powerpoint/2010/main" val="36429811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FA19199-1BDE-4D4E-9E18-24F33998584C}" type="datetime1">
              <a:t>3/15/2018</a:t>
            </a:fld>
            <a:endParaRPr/>
          </a:p>
        </p:txBody>
      </p:sp>
      <p:sp>
        <p:nvSpPr>
          <p:cNvPr id="3" name="Footer Placeholder 2"/>
          <p:cNvSpPr>
            <a:spLocks noGrp="1"/>
          </p:cNvSpPr>
          <p:nvPr>
            <p:ph type="ftr" sz="quarter" idx="11"/>
          </p:nvPr>
        </p:nvSpPr>
        <p:spPr/>
        <p:txBody>
          <a:bodyPr/>
          <a:lstStyle/>
          <a:p>
            <a:r>
              <a:rPr lang="en-US"/>
              <a:t>Confidential – Oracle Internal/Restricted/Highly Restricted</a:t>
            </a:r>
            <a:endParaRPr/>
          </a:p>
        </p:txBody>
      </p:sp>
      <p:sp>
        <p:nvSpPr>
          <p:cNvPr id="4" name="Slide Number Placeholder 3"/>
          <p:cNvSpPr>
            <a:spLocks noGrp="1"/>
          </p:cNvSpPr>
          <p:nvPr>
            <p:ph type="sldNum" sz="quarter" idx="12"/>
          </p:nvPr>
        </p:nvSpPr>
        <p:spPr/>
        <p:txBody>
          <a:bodyPr/>
          <a:lstStyle/>
          <a:p>
            <a:fld id="{C51EAA63-D034-42AE-91FA-B13B9518C7BE}" type="slidenum">
              <a:rPr/>
              <a:t>‹#›</a:t>
            </a:fld>
            <a:endParaRPr/>
          </a:p>
        </p:txBody>
      </p:sp>
    </p:spTree>
    <p:extLst>
      <p:ext uri="{BB962C8B-B14F-4D97-AF65-F5344CB8AC3E}">
        <p14:creationId xmlns:p14="http://schemas.microsoft.com/office/powerpoint/2010/main" val="15351812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531662" y="1524000"/>
            <a:ext cx="7772550"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Text Placeholder 3"/>
          <p:cNvSpPr>
            <a:spLocks noGrp="1"/>
          </p:cNvSpPr>
          <p:nvPr>
            <p:ph type="body" sz="half" idx="2"/>
          </p:nvPr>
        </p:nvSpPr>
        <p:spPr>
          <a:xfrm>
            <a:off x="8777288" y="1524001"/>
            <a:ext cx="2971800" cy="4419600"/>
          </a:xfrm>
        </p:spPr>
        <p:txBody>
          <a:bodyPr>
            <a:noAutofit/>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Edit Master text styles</a:t>
            </a:r>
          </a:p>
        </p:txBody>
      </p:sp>
      <p:sp>
        <p:nvSpPr>
          <p:cNvPr id="5" name="Date Placeholder 4"/>
          <p:cNvSpPr>
            <a:spLocks noGrp="1"/>
          </p:cNvSpPr>
          <p:nvPr>
            <p:ph type="dt" sz="half" idx="10"/>
          </p:nvPr>
        </p:nvSpPr>
        <p:spPr/>
        <p:txBody>
          <a:bodyPr/>
          <a:lstStyle/>
          <a:p>
            <a:fld id="{F2CD5E2D-28C6-054B-8A13-A7C67B876E87}" type="datetime1">
              <a:t>3/15/2018</a:t>
            </a:fld>
            <a:endParaRPr/>
          </a:p>
        </p:txBody>
      </p:sp>
      <p:sp>
        <p:nvSpPr>
          <p:cNvPr id="6" name="Footer Placeholder 5"/>
          <p:cNvSpPr>
            <a:spLocks noGrp="1"/>
          </p:cNvSpPr>
          <p:nvPr>
            <p:ph type="ftr" sz="quarter" idx="11"/>
          </p:nvPr>
        </p:nvSpPr>
        <p:spPr/>
        <p:txBody>
          <a:bodyPr/>
          <a:lstStyle/>
          <a:p>
            <a:r>
              <a:rPr lang="en-US"/>
              <a:t>Confidential – Oracle Internal/Restricted/Highly Restricted</a:t>
            </a:r>
            <a:endParaRPr/>
          </a:p>
        </p:txBody>
      </p:sp>
      <p:sp>
        <p:nvSpPr>
          <p:cNvPr id="7" name="Slide Number Placeholder 6"/>
          <p:cNvSpPr>
            <a:spLocks noGrp="1"/>
          </p:cNvSpPr>
          <p:nvPr>
            <p:ph type="sldNum" sz="quarter" idx="12"/>
          </p:nvPr>
        </p:nvSpPr>
        <p:spPr/>
        <p:txBody>
          <a:bodyPr/>
          <a:lstStyle/>
          <a:p>
            <a:fld id="{C51EAA63-D034-42AE-91FA-B13B9518C7BE}" type="slidenum">
              <a:rPr/>
              <a:t>‹#›</a:t>
            </a:fld>
            <a:endParaRPr/>
          </a:p>
        </p:txBody>
      </p:sp>
      <p:sp>
        <p:nvSpPr>
          <p:cNvPr id="8" name="Title 7"/>
          <p:cNvSpPr>
            <a:spLocks noGrp="1"/>
          </p:cNvSpPr>
          <p:nvPr>
            <p:ph type="title"/>
          </p:nvPr>
        </p:nvSpPr>
        <p:spPr/>
        <p:txBody>
          <a:bodyPr/>
          <a:lstStyle/>
          <a:p>
            <a:r>
              <a:rPr lang="en-US"/>
              <a:t>Click to edit Master title style</a:t>
            </a:r>
            <a:endParaRPr/>
          </a:p>
        </p:txBody>
      </p:sp>
    </p:spTree>
    <p:extLst>
      <p:ext uri="{BB962C8B-B14F-4D97-AF65-F5344CB8AC3E}">
        <p14:creationId xmlns:p14="http://schemas.microsoft.com/office/powerpoint/2010/main" val="303765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bwMode="gray">
          <a:xfrm>
            <a:off x="531813" y="1524000"/>
            <a:ext cx="6095999" cy="4416725"/>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4" name="Text Placeholder 3"/>
          <p:cNvSpPr>
            <a:spLocks noGrp="1"/>
          </p:cNvSpPr>
          <p:nvPr>
            <p:ph type="body" sz="half" idx="2"/>
          </p:nvPr>
        </p:nvSpPr>
        <p:spPr>
          <a:xfrm>
            <a:off x="7008812" y="1524000"/>
            <a:ext cx="4648201" cy="4419600"/>
          </a:xfrm>
        </p:spPr>
        <p:txBody>
          <a:bodyPr>
            <a:noAutofit/>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023F5E45-EF96-B94C-9256-70C444D22324}" type="datetime1">
              <a:t>3/15/2018</a:t>
            </a:fld>
            <a:endParaRPr/>
          </a:p>
        </p:txBody>
      </p:sp>
      <p:sp>
        <p:nvSpPr>
          <p:cNvPr id="6" name="Footer Placeholder 5"/>
          <p:cNvSpPr>
            <a:spLocks noGrp="1"/>
          </p:cNvSpPr>
          <p:nvPr>
            <p:ph type="ftr" sz="quarter" idx="11"/>
          </p:nvPr>
        </p:nvSpPr>
        <p:spPr/>
        <p:txBody>
          <a:bodyPr/>
          <a:lstStyle/>
          <a:p>
            <a:r>
              <a:rPr lang="en-US"/>
              <a:t>Confidential – Oracle Internal/Restricted/Highly Restricted</a:t>
            </a:r>
            <a:endParaRPr/>
          </a:p>
        </p:txBody>
      </p:sp>
      <p:sp>
        <p:nvSpPr>
          <p:cNvPr id="7" name="Slide Number Placeholder 6"/>
          <p:cNvSpPr>
            <a:spLocks noGrp="1"/>
          </p:cNvSpPr>
          <p:nvPr>
            <p:ph type="sldNum" sz="quarter" idx="12"/>
          </p:nvPr>
        </p:nvSpPr>
        <p:spPr/>
        <p:txBody>
          <a:bodyPr/>
          <a:lstStyle/>
          <a:p>
            <a:fld id="{C51EAA63-D034-42AE-91FA-B13B9518C7BE}" type="slidenum">
              <a:rPr/>
              <a:t>‹#›</a:t>
            </a:fld>
            <a:endParaRPr/>
          </a:p>
        </p:txBody>
      </p:sp>
      <p:sp>
        <p:nvSpPr>
          <p:cNvPr id="8" name="Title 7"/>
          <p:cNvSpPr>
            <a:spLocks noGrp="1"/>
          </p:cNvSpPr>
          <p:nvPr>
            <p:ph type="title"/>
          </p:nvPr>
        </p:nvSpPr>
        <p:spPr/>
        <p:txBody>
          <a:bodyPr/>
          <a:lstStyle/>
          <a:p>
            <a:r>
              <a:rPr lang="en-US"/>
              <a:t>Click to edit Master title style</a:t>
            </a:r>
            <a:endParaRPr/>
          </a:p>
        </p:txBody>
      </p:sp>
    </p:spTree>
    <p:extLst>
      <p:ext uri="{BB962C8B-B14F-4D97-AF65-F5344CB8AC3E}">
        <p14:creationId xmlns:p14="http://schemas.microsoft.com/office/powerpoint/2010/main" val="4086193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Two Pictures with Captions">
    <p:spTree>
      <p:nvGrpSpPr>
        <p:cNvPr id="1" name=""/>
        <p:cNvGrpSpPr/>
        <p:nvPr/>
      </p:nvGrpSpPr>
      <p:grpSpPr>
        <a:xfrm>
          <a:off x="0" y="0"/>
          <a:ext cx="0" cy="0"/>
          <a:chOff x="0" y="0"/>
          <a:chExt cx="0" cy="0"/>
        </a:xfrm>
      </p:grpSpPr>
      <p:cxnSp>
        <p:nvCxnSpPr>
          <p:cNvPr id="8" name="Straight Connector 7"/>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Picture Placeholder 2"/>
          <p:cNvSpPr>
            <a:spLocks noGrp="1"/>
          </p:cNvSpPr>
          <p:nvPr>
            <p:ph type="pic" idx="1"/>
          </p:nvPr>
        </p:nvSpPr>
        <p:spPr bwMode="gray">
          <a:xfrm>
            <a:off x="531813" y="1524000"/>
            <a:ext cx="5413248" cy="347472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4" name="Text Placeholder 3"/>
          <p:cNvSpPr>
            <a:spLocks noGrp="1"/>
          </p:cNvSpPr>
          <p:nvPr>
            <p:ph type="body" sz="half" idx="2"/>
          </p:nvPr>
        </p:nvSpPr>
        <p:spPr>
          <a:xfrm>
            <a:off x="531812" y="5105400"/>
            <a:ext cx="5410200" cy="838200"/>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ABCC7D1-0055-5B49-B52A-0AAA925946EB}" type="datetime1">
              <a:t>3/15/2018</a:t>
            </a:fld>
            <a:endParaRPr/>
          </a:p>
        </p:txBody>
      </p:sp>
      <p:sp>
        <p:nvSpPr>
          <p:cNvPr id="6" name="Footer Placeholder 5"/>
          <p:cNvSpPr>
            <a:spLocks noGrp="1"/>
          </p:cNvSpPr>
          <p:nvPr>
            <p:ph type="ftr" sz="quarter" idx="11"/>
          </p:nvPr>
        </p:nvSpPr>
        <p:spPr/>
        <p:txBody>
          <a:bodyPr/>
          <a:lstStyle/>
          <a:p>
            <a:r>
              <a:rPr lang="en-US"/>
              <a:t>Confidential – Oracle Internal/Restricted/Highly Restricted</a:t>
            </a:r>
            <a:endParaRPr/>
          </a:p>
        </p:txBody>
      </p:sp>
      <p:sp>
        <p:nvSpPr>
          <p:cNvPr id="7" name="Slide Number Placeholder 6"/>
          <p:cNvSpPr>
            <a:spLocks noGrp="1"/>
          </p:cNvSpPr>
          <p:nvPr>
            <p:ph type="sldNum" sz="quarter" idx="12"/>
          </p:nvPr>
        </p:nvSpPr>
        <p:spPr/>
        <p:txBody>
          <a:bodyPr/>
          <a:lstStyle/>
          <a:p>
            <a:fld id="{C51EAA63-D034-42AE-91FA-B13B9518C7BE}" type="slidenum">
              <a:rPr/>
              <a:t>‹#›</a:t>
            </a:fld>
            <a:endParaRPr/>
          </a:p>
        </p:txBody>
      </p:sp>
      <p:sp>
        <p:nvSpPr>
          <p:cNvPr id="9" name="Picture Placeholder 2"/>
          <p:cNvSpPr>
            <a:spLocks noGrp="1"/>
          </p:cNvSpPr>
          <p:nvPr>
            <p:ph type="pic" idx="13"/>
          </p:nvPr>
        </p:nvSpPr>
        <p:spPr bwMode="gray">
          <a:xfrm>
            <a:off x="6246812" y="1524000"/>
            <a:ext cx="5413248" cy="347472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10" name="Text Placeholder 3"/>
          <p:cNvSpPr>
            <a:spLocks noGrp="1"/>
          </p:cNvSpPr>
          <p:nvPr>
            <p:ph type="body" sz="half" idx="14"/>
          </p:nvPr>
        </p:nvSpPr>
        <p:spPr>
          <a:xfrm>
            <a:off x="6246811" y="5105400"/>
            <a:ext cx="5410200" cy="838200"/>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itle 10"/>
          <p:cNvSpPr>
            <a:spLocks noGrp="1"/>
          </p:cNvSpPr>
          <p:nvPr>
            <p:ph type="title"/>
          </p:nvPr>
        </p:nvSpPr>
        <p:spPr/>
        <p:txBody>
          <a:bodyPr/>
          <a:lstStyle/>
          <a:p>
            <a:r>
              <a:rPr lang="en-US"/>
              <a:t>Click to edit Master title style</a:t>
            </a:r>
            <a:endParaRPr/>
          </a:p>
        </p:txBody>
      </p:sp>
    </p:spTree>
    <p:extLst>
      <p:ext uri="{BB962C8B-B14F-4D97-AF65-F5344CB8AC3E}">
        <p14:creationId xmlns:p14="http://schemas.microsoft.com/office/powerpoint/2010/main" val="38784830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Three Pictures with Captions">
    <p:spTree>
      <p:nvGrpSpPr>
        <p:cNvPr id="1" name=""/>
        <p:cNvGrpSpPr/>
        <p:nvPr/>
      </p:nvGrpSpPr>
      <p:grpSpPr>
        <a:xfrm>
          <a:off x="0" y="0"/>
          <a:ext cx="0" cy="0"/>
          <a:chOff x="0" y="0"/>
          <a:chExt cx="0" cy="0"/>
        </a:xfrm>
      </p:grpSpPr>
      <p:cxnSp>
        <p:nvCxnSpPr>
          <p:cNvPr id="11" name="Straight Connector 10"/>
          <p:cNvCxnSpPr/>
          <p:nvPr/>
        </p:nvCxnSpPr>
        <p:spPr bwMode="ltGray">
          <a:xfrm>
            <a:off x="418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ltGray">
          <a:xfrm>
            <a:off x="799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Picture Placeholder 2"/>
          <p:cNvSpPr>
            <a:spLocks noGrp="1"/>
          </p:cNvSpPr>
          <p:nvPr>
            <p:ph type="pic" idx="1"/>
          </p:nvPr>
        </p:nvSpPr>
        <p:spPr bwMode="gray">
          <a:xfrm>
            <a:off x="531813" y="1524000"/>
            <a:ext cx="3474720" cy="304800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4" name="Text Placeholder 3"/>
          <p:cNvSpPr>
            <a:spLocks noGrp="1"/>
          </p:cNvSpPr>
          <p:nvPr>
            <p:ph type="body" sz="half" idx="2"/>
          </p:nvPr>
        </p:nvSpPr>
        <p:spPr>
          <a:xfrm>
            <a:off x="531812" y="4701396"/>
            <a:ext cx="3474720" cy="1242204"/>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A0909952-AE77-1344-9FE5-B03BA44151BF}" type="datetime1">
              <a:t>3/15/2018</a:t>
            </a:fld>
            <a:endParaRPr/>
          </a:p>
        </p:txBody>
      </p:sp>
      <p:sp>
        <p:nvSpPr>
          <p:cNvPr id="6" name="Footer Placeholder 5"/>
          <p:cNvSpPr>
            <a:spLocks noGrp="1"/>
          </p:cNvSpPr>
          <p:nvPr>
            <p:ph type="ftr" sz="quarter" idx="11"/>
          </p:nvPr>
        </p:nvSpPr>
        <p:spPr/>
        <p:txBody>
          <a:bodyPr/>
          <a:lstStyle/>
          <a:p>
            <a:r>
              <a:rPr lang="en-US"/>
              <a:t>Confidential – Oracle Internal/Restricted/Highly Restricted</a:t>
            </a:r>
            <a:endParaRPr/>
          </a:p>
        </p:txBody>
      </p:sp>
      <p:sp>
        <p:nvSpPr>
          <p:cNvPr id="7" name="Slide Number Placeholder 6"/>
          <p:cNvSpPr>
            <a:spLocks noGrp="1"/>
          </p:cNvSpPr>
          <p:nvPr>
            <p:ph type="sldNum" sz="quarter" idx="12"/>
          </p:nvPr>
        </p:nvSpPr>
        <p:spPr/>
        <p:txBody>
          <a:bodyPr/>
          <a:lstStyle/>
          <a:p>
            <a:fld id="{C51EAA63-D034-42AE-91FA-B13B9518C7BE}" type="slidenum">
              <a:rPr/>
              <a:t>‹#›</a:t>
            </a:fld>
            <a:endParaRPr/>
          </a:p>
        </p:txBody>
      </p:sp>
      <p:sp>
        <p:nvSpPr>
          <p:cNvPr id="9" name="Picture Placeholder 2"/>
          <p:cNvSpPr>
            <a:spLocks noGrp="1"/>
          </p:cNvSpPr>
          <p:nvPr>
            <p:ph type="pic" idx="13"/>
          </p:nvPr>
        </p:nvSpPr>
        <p:spPr bwMode="gray">
          <a:xfrm>
            <a:off x="4357052" y="1524000"/>
            <a:ext cx="3474720" cy="304800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10" name="Text Placeholder 3"/>
          <p:cNvSpPr>
            <a:spLocks noGrp="1"/>
          </p:cNvSpPr>
          <p:nvPr>
            <p:ph type="body" sz="half" idx="14"/>
          </p:nvPr>
        </p:nvSpPr>
        <p:spPr>
          <a:xfrm>
            <a:off x="4357052" y="4701396"/>
            <a:ext cx="3474720" cy="1242204"/>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3" name="Picture Placeholder 2"/>
          <p:cNvSpPr>
            <a:spLocks noGrp="1"/>
          </p:cNvSpPr>
          <p:nvPr>
            <p:ph type="pic" idx="15"/>
          </p:nvPr>
        </p:nvSpPr>
        <p:spPr bwMode="gray">
          <a:xfrm>
            <a:off x="8182292" y="1524000"/>
            <a:ext cx="3474720" cy="304800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14" name="Text Placeholder 3"/>
          <p:cNvSpPr>
            <a:spLocks noGrp="1"/>
          </p:cNvSpPr>
          <p:nvPr>
            <p:ph type="body" sz="half" idx="16"/>
          </p:nvPr>
        </p:nvSpPr>
        <p:spPr>
          <a:xfrm>
            <a:off x="8182292" y="4701396"/>
            <a:ext cx="3474720" cy="1242204"/>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8" name="Title 7"/>
          <p:cNvSpPr>
            <a:spLocks noGrp="1"/>
          </p:cNvSpPr>
          <p:nvPr>
            <p:ph type="title"/>
          </p:nvPr>
        </p:nvSpPr>
        <p:spPr/>
        <p:txBody>
          <a:bodyPr/>
          <a:lstStyle/>
          <a:p>
            <a:r>
              <a:rPr lang="en-US"/>
              <a:t>Click to edit Master title style</a:t>
            </a:r>
            <a:endParaRPr/>
          </a:p>
        </p:txBody>
      </p:sp>
    </p:spTree>
    <p:extLst>
      <p:ext uri="{BB962C8B-B14F-4D97-AF65-F5344CB8AC3E}">
        <p14:creationId xmlns:p14="http://schemas.microsoft.com/office/powerpoint/2010/main" val="1027166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iOS Smartphone and Tablet: Horizontal">
    <p:spTree>
      <p:nvGrpSpPr>
        <p:cNvPr id="1" name=""/>
        <p:cNvGrpSpPr/>
        <p:nvPr/>
      </p:nvGrpSpPr>
      <p:grpSpPr>
        <a:xfrm>
          <a:off x="0" y="0"/>
          <a:ext cx="0" cy="0"/>
          <a:chOff x="0" y="0"/>
          <a:chExt cx="0" cy="0"/>
        </a:xfrm>
      </p:grpSpPr>
      <p:pic>
        <p:nvPicPr>
          <p:cNvPr id="2" name="Picture 1" descr="Photos, screen captures, graphics can be inserted in a white mobile phone and tablet" title="iOS Smartphone and Tablet: Horizontal Layout"/>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916717" y="1522826"/>
            <a:ext cx="6495366" cy="4567423"/>
          </a:xfrm>
          <a:prstGeom prst="rect">
            <a:avLst/>
          </a:prstGeom>
        </p:spPr>
      </p:pic>
      <p:pic>
        <p:nvPicPr>
          <p:cNvPr id="15" name="Picture 14"/>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770494" y="1827861"/>
            <a:ext cx="1840875" cy="3887139"/>
          </a:xfrm>
          <a:prstGeom prst="rect">
            <a:avLst/>
          </a:prstGeom>
        </p:spPr>
      </p:pic>
      <p:sp>
        <p:nvSpPr>
          <p:cNvPr id="3" name="Picture Placeholder 2"/>
          <p:cNvSpPr>
            <a:spLocks noGrp="1"/>
          </p:cNvSpPr>
          <p:nvPr>
            <p:ph type="pic" idx="1"/>
          </p:nvPr>
        </p:nvSpPr>
        <p:spPr bwMode="gray">
          <a:xfrm>
            <a:off x="1889122" y="2364583"/>
            <a:ext cx="1618488" cy="2833684"/>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5" name="Date Placeholder 4"/>
          <p:cNvSpPr>
            <a:spLocks noGrp="1"/>
          </p:cNvSpPr>
          <p:nvPr>
            <p:ph type="dt" sz="half" idx="10"/>
          </p:nvPr>
        </p:nvSpPr>
        <p:spPr/>
        <p:txBody>
          <a:bodyPr/>
          <a:lstStyle/>
          <a:p>
            <a:fld id="{7B6D8D03-50B7-F64A-978E-2C38678290ED}" type="datetime1">
              <a:t>3/15/2018</a:t>
            </a:fld>
            <a:endParaRPr/>
          </a:p>
        </p:txBody>
      </p:sp>
      <p:sp>
        <p:nvSpPr>
          <p:cNvPr id="6" name="Footer Placeholder 5"/>
          <p:cNvSpPr>
            <a:spLocks noGrp="1"/>
          </p:cNvSpPr>
          <p:nvPr>
            <p:ph type="ftr" sz="quarter" idx="11"/>
          </p:nvPr>
        </p:nvSpPr>
        <p:spPr/>
        <p:txBody>
          <a:bodyPr/>
          <a:lstStyle/>
          <a:p>
            <a:r>
              <a:rPr lang="en-US"/>
              <a:t>Confidential – Oracle Internal/Restricted/Highly Restricted</a:t>
            </a:r>
            <a:endParaRPr/>
          </a:p>
        </p:txBody>
      </p:sp>
      <p:sp>
        <p:nvSpPr>
          <p:cNvPr id="7" name="Slide Number Placeholder 6"/>
          <p:cNvSpPr>
            <a:spLocks noGrp="1"/>
          </p:cNvSpPr>
          <p:nvPr>
            <p:ph type="sldNum" sz="quarter" idx="12"/>
          </p:nvPr>
        </p:nvSpPr>
        <p:spPr/>
        <p:txBody>
          <a:bodyPr/>
          <a:lstStyle/>
          <a:p>
            <a:fld id="{C51EAA63-D034-42AE-91FA-B13B9518C7BE}" type="slidenum">
              <a:rPr/>
              <a:t>‹#›</a:t>
            </a:fld>
            <a:endParaRPr/>
          </a:p>
        </p:txBody>
      </p:sp>
      <p:sp>
        <p:nvSpPr>
          <p:cNvPr id="9" name="Picture Placeholder 2"/>
          <p:cNvSpPr>
            <a:spLocks noGrp="1"/>
          </p:cNvSpPr>
          <p:nvPr>
            <p:ph type="pic" idx="13"/>
          </p:nvPr>
        </p:nvSpPr>
        <p:spPr bwMode="gray">
          <a:xfrm>
            <a:off x="4532312" y="1850231"/>
            <a:ext cx="5246688" cy="3969544"/>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4" name="Title 3"/>
          <p:cNvSpPr>
            <a:spLocks noGrp="1"/>
          </p:cNvSpPr>
          <p:nvPr>
            <p:ph type="title"/>
          </p:nvPr>
        </p:nvSpPr>
        <p:spPr/>
        <p:txBody>
          <a:bodyPr/>
          <a:lstStyle/>
          <a:p>
            <a:r>
              <a:rPr lang="en-US"/>
              <a:t>Click to edit Master title style</a:t>
            </a:r>
            <a:endParaRPr/>
          </a:p>
        </p:txBody>
      </p:sp>
    </p:spTree>
    <p:extLst>
      <p:ext uri="{BB962C8B-B14F-4D97-AF65-F5344CB8AC3E}">
        <p14:creationId xmlns:p14="http://schemas.microsoft.com/office/powerpoint/2010/main" val="4098590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iOS Smartphone and Tablet: Vertical">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cstate="print">
            <a:extLst>
              <a:ext uri="{28A0092B-C50C-407E-A947-70E740481C1C}">
                <a14:useLocalDpi xmlns:a14="http://schemas.microsoft.com/office/drawing/2010/main"/>
              </a:ext>
            </a:extLst>
          </a:blip>
          <a:srcRect r="7518"/>
          <a:stretch/>
        </p:blipFill>
        <p:spPr>
          <a:xfrm rot="5400000">
            <a:off x="5748377" y="1113567"/>
            <a:ext cx="6007047" cy="4567423"/>
          </a:xfrm>
          <a:prstGeom prst="rect">
            <a:avLst/>
          </a:prstGeom>
        </p:spPr>
      </p:pic>
      <p:sp>
        <p:nvSpPr>
          <p:cNvPr id="2" name="Title 1"/>
          <p:cNvSpPr>
            <a:spLocks noGrp="1"/>
          </p:cNvSpPr>
          <p:nvPr>
            <p:ph type="title"/>
          </p:nvPr>
        </p:nvSpPr>
        <p:spPr>
          <a:xfrm>
            <a:off x="531811" y="406400"/>
            <a:ext cx="5943600" cy="889000"/>
          </a:xfrm>
        </p:spPr>
        <p:txBody>
          <a:bodyPr anchor="b"/>
          <a:lstStyle>
            <a:lvl1pPr algn="l">
              <a:defRPr sz="3600" b="0"/>
            </a:lvl1pPr>
          </a:lstStyle>
          <a:p>
            <a:r>
              <a:rPr lang="en-US"/>
              <a:t>Click to edit Master title style</a:t>
            </a:r>
            <a:endParaRPr/>
          </a:p>
        </p:txBody>
      </p:sp>
      <p:sp>
        <p:nvSpPr>
          <p:cNvPr id="5" name="Date Placeholder 4"/>
          <p:cNvSpPr>
            <a:spLocks noGrp="1"/>
          </p:cNvSpPr>
          <p:nvPr>
            <p:ph type="dt" sz="half" idx="10"/>
          </p:nvPr>
        </p:nvSpPr>
        <p:spPr/>
        <p:txBody>
          <a:bodyPr/>
          <a:lstStyle/>
          <a:p>
            <a:fld id="{7CABDD4E-21F2-8141-B292-E22778D54979}" type="datetime1">
              <a:t>3/15/2018</a:t>
            </a:fld>
            <a:endParaRPr/>
          </a:p>
        </p:txBody>
      </p:sp>
      <p:sp>
        <p:nvSpPr>
          <p:cNvPr id="6" name="Footer Placeholder 5"/>
          <p:cNvSpPr>
            <a:spLocks noGrp="1"/>
          </p:cNvSpPr>
          <p:nvPr>
            <p:ph type="ftr" sz="quarter" idx="11"/>
          </p:nvPr>
        </p:nvSpPr>
        <p:spPr/>
        <p:txBody>
          <a:bodyPr/>
          <a:lstStyle/>
          <a:p>
            <a:r>
              <a:rPr lang="en-US"/>
              <a:t>Confidential – Oracle Internal/Restricted/Highly Restricted</a:t>
            </a:r>
            <a:endParaRPr/>
          </a:p>
        </p:txBody>
      </p:sp>
      <p:sp>
        <p:nvSpPr>
          <p:cNvPr id="7" name="Slide Number Placeholder 6"/>
          <p:cNvSpPr>
            <a:spLocks noGrp="1"/>
          </p:cNvSpPr>
          <p:nvPr>
            <p:ph type="sldNum" sz="quarter" idx="12"/>
          </p:nvPr>
        </p:nvSpPr>
        <p:spPr/>
        <p:txBody>
          <a:bodyPr/>
          <a:lstStyle/>
          <a:p>
            <a:fld id="{C51EAA63-D034-42AE-91FA-B13B9518C7BE}" type="slidenum">
              <a:rPr/>
              <a:t>‹#›</a:t>
            </a:fld>
            <a:endParaRPr/>
          </a:p>
        </p:txBody>
      </p:sp>
      <p:sp>
        <p:nvSpPr>
          <p:cNvPr id="9" name="Picture Placeholder 2"/>
          <p:cNvSpPr>
            <a:spLocks noGrp="1"/>
          </p:cNvSpPr>
          <p:nvPr>
            <p:ph type="pic" idx="13"/>
          </p:nvPr>
        </p:nvSpPr>
        <p:spPr bwMode="gray">
          <a:xfrm>
            <a:off x="6747673" y="1013144"/>
            <a:ext cx="3962137" cy="5252348"/>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pic>
        <p:nvPicPr>
          <p:cNvPr id="13" name="Picture 12" descr="Photos, screen captures, graphics can be inserted in a white mobile phone and tablet" title="iOS Smartphone and Tablet: Vertical Layout"/>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3960812" y="1905000"/>
            <a:ext cx="1840875" cy="3887139"/>
          </a:xfrm>
          <a:prstGeom prst="rect">
            <a:avLst/>
          </a:prstGeom>
        </p:spPr>
      </p:pic>
      <p:sp>
        <p:nvSpPr>
          <p:cNvPr id="14" name="Picture Placeholder 2"/>
          <p:cNvSpPr>
            <a:spLocks noGrp="1"/>
          </p:cNvSpPr>
          <p:nvPr>
            <p:ph type="pic" idx="1"/>
          </p:nvPr>
        </p:nvSpPr>
        <p:spPr bwMode="gray">
          <a:xfrm>
            <a:off x="4079443" y="2448864"/>
            <a:ext cx="1618488" cy="2834640"/>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Tree>
    <p:extLst>
      <p:ext uri="{BB962C8B-B14F-4D97-AF65-F5344CB8AC3E}">
        <p14:creationId xmlns:p14="http://schemas.microsoft.com/office/powerpoint/2010/main" val="4289237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Android Smartphone and Tablet: Horizontal">
    <p:spTree>
      <p:nvGrpSpPr>
        <p:cNvPr id="1" name=""/>
        <p:cNvGrpSpPr/>
        <p:nvPr/>
      </p:nvGrpSpPr>
      <p:grpSpPr>
        <a:xfrm>
          <a:off x="0" y="0"/>
          <a:ext cx="0" cy="0"/>
          <a:chOff x="0" y="0"/>
          <a:chExt cx="0" cy="0"/>
        </a:xfrm>
      </p:grpSpPr>
      <p:pic>
        <p:nvPicPr>
          <p:cNvPr id="12" name="Picture 1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786728" y="2011145"/>
            <a:ext cx="1819656" cy="3522853"/>
          </a:xfrm>
          <a:prstGeom prst="rect">
            <a:avLst/>
          </a:prstGeom>
        </p:spPr>
      </p:pic>
      <p:pic>
        <p:nvPicPr>
          <p:cNvPr id="11" name="Picture 10" descr="Photos, screen captures, graphics can be inserted in a white mobile phone and tablet" title="Android Smartphone and Tablet: Horizontal Layout"/>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241990" y="1585322"/>
            <a:ext cx="5829300" cy="4107283"/>
          </a:xfrm>
          <a:prstGeom prst="rect">
            <a:avLst/>
          </a:prstGeom>
        </p:spPr>
      </p:pic>
      <p:sp>
        <p:nvSpPr>
          <p:cNvPr id="3" name="Picture Placeholder 2"/>
          <p:cNvSpPr>
            <a:spLocks noGrp="1"/>
          </p:cNvSpPr>
          <p:nvPr>
            <p:ph type="pic" idx="1"/>
          </p:nvPr>
        </p:nvSpPr>
        <p:spPr bwMode="gray">
          <a:xfrm>
            <a:off x="1910171" y="2364583"/>
            <a:ext cx="1572768" cy="2833684"/>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5" name="Date Placeholder 4"/>
          <p:cNvSpPr>
            <a:spLocks noGrp="1"/>
          </p:cNvSpPr>
          <p:nvPr>
            <p:ph type="dt" sz="half" idx="10"/>
          </p:nvPr>
        </p:nvSpPr>
        <p:spPr/>
        <p:txBody>
          <a:bodyPr/>
          <a:lstStyle/>
          <a:p>
            <a:fld id="{7E802E30-607E-9F49-A003-049D48B845AC}" type="datetime1">
              <a:t>3/15/2018</a:t>
            </a:fld>
            <a:endParaRPr/>
          </a:p>
        </p:txBody>
      </p:sp>
      <p:sp>
        <p:nvSpPr>
          <p:cNvPr id="6" name="Footer Placeholder 5"/>
          <p:cNvSpPr>
            <a:spLocks noGrp="1"/>
          </p:cNvSpPr>
          <p:nvPr>
            <p:ph type="ftr" sz="quarter" idx="11"/>
          </p:nvPr>
        </p:nvSpPr>
        <p:spPr/>
        <p:txBody>
          <a:bodyPr/>
          <a:lstStyle/>
          <a:p>
            <a:r>
              <a:rPr lang="en-US"/>
              <a:t>Confidential – Oracle Internal/Restricted/Highly Restricted</a:t>
            </a:r>
            <a:endParaRPr/>
          </a:p>
        </p:txBody>
      </p:sp>
      <p:sp>
        <p:nvSpPr>
          <p:cNvPr id="7" name="Slide Number Placeholder 6"/>
          <p:cNvSpPr>
            <a:spLocks noGrp="1"/>
          </p:cNvSpPr>
          <p:nvPr>
            <p:ph type="sldNum" sz="quarter" idx="12"/>
          </p:nvPr>
        </p:nvSpPr>
        <p:spPr/>
        <p:txBody>
          <a:bodyPr/>
          <a:lstStyle/>
          <a:p>
            <a:fld id="{C51EAA63-D034-42AE-91FA-B13B9518C7BE}" type="slidenum">
              <a:rPr/>
              <a:t>‹#›</a:t>
            </a:fld>
            <a:endParaRPr/>
          </a:p>
        </p:txBody>
      </p:sp>
      <p:sp>
        <p:nvSpPr>
          <p:cNvPr id="9" name="Picture Placeholder 2"/>
          <p:cNvSpPr>
            <a:spLocks noGrp="1"/>
          </p:cNvSpPr>
          <p:nvPr>
            <p:ph type="pic" idx="13"/>
          </p:nvPr>
        </p:nvSpPr>
        <p:spPr bwMode="gray">
          <a:xfrm>
            <a:off x="4532312" y="1975104"/>
            <a:ext cx="5248656" cy="3328416"/>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4" name="Title 3"/>
          <p:cNvSpPr>
            <a:spLocks noGrp="1"/>
          </p:cNvSpPr>
          <p:nvPr>
            <p:ph type="title"/>
          </p:nvPr>
        </p:nvSpPr>
        <p:spPr/>
        <p:txBody>
          <a:bodyPr/>
          <a:lstStyle/>
          <a:p>
            <a:r>
              <a:rPr lang="en-US"/>
              <a:t>Click to edit Master title style</a:t>
            </a:r>
            <a:endParaRPr/>
          </a:p>
        </p:txBody>
      </p:sp>
    </p:spTree>
    <p:extLst>
      <p:ext uri="{BB962C8B-B14F-4D97-AF65-F5344CB8AC3E}">
        <p14:creationId xmlns:p14="http://schemas.microsoft.com/office/powerpoint/2010/main" val="18759587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Android Smartphone and Tablet: Vertical">
    <p:spTree>
      <p:nvGrpSpPr>
        <p:cNvPr id="1" name=""/>
        <p:cNvGrpSpPr/>
        <p:nvPr/>
      </p:nvGrpSpPr>
      <p:grpSpPr>
        <a:xfrm>
          <a:off x="0" y="0"/>
          <a:ext cx="0" cy="0"/>
          <a:chOff x="0" y="0"/>
          <a:chExt cx="0" cy="0"/>
        </a:xfrm>
      </p:grpSpPr>
      <p:pic>
        <p:nvPicPr>
          <p:cNvPr id="21" name="Picture 20"/>
          <p:cNvPicPr>
            <a:picLocks noChangeAspect="1"/>
          </p:cNvPicPr>
          <p:nvPr/>
        </p:nvPicPr>
        <p:blipFill rotWithShape="1">
          <a:blip r:embed="rId2">
            <a:extLst>
              <a:ext uri="{28A0092B-C50C-407E-A947-70E740481C1C}">
                <a14:useLocalDpi xmlns:a14="http://schemas.microsoft.com/office/drawing/2010/main"/>
              </a:ext>
            </a:extLst>
          </a:blip>
          <a:srcRect r="2901"/>
          <a:stretch/>
        </p:blipFill>
        <p:spPr>
          <a:xfrm rot="5400000">
            <a:off x="5891726" y="1502667"/>
            <a:ext cx="5674025" cy="4117325"/>
          </a:xfrm>
          <a:prstGeom prst="rect">
            <a:avLst/>
          </a:prstGeom>
        </p:spPr>
      </p:pic>
      <p:sp>
        <p:nvSpPr>
          <p:cNvPr id="2" name="Title 1"/>
          <p:cNvSpPr>
            <a:spLocks noGrp="1"/>
          </p:cNvSpPr>
          <p:nvPr>
            <p:ph type="title"/>
          </p:nvPr>
        </p:nvSpPr>
        <p:spPr>
          <a:xfrm>
            <a:off x="531811" y="406400"/>
            <a:ext cx="5943600" cy="889000"/>
          </a:xfrm>
        </p:spPr>
        <p:txBody>
          <a:bodyPr anchor="b"/>
          <a:lstStyle>
            <a:lvl1pPr algn="l">
              <a:defRPr sz="3600" b="0"/>
            </a:lvl1pPr>
          </a:lstStyle>
          <a:p>
            <a:r>
              <a:rPr lang="en-US"/>
              <a:t>Click to edit Master title style</a:t>
            </a:r>
            <a:endParaRPr/>
          </a:p>
        </p:txBody>
      </p:sp>
      <p:sp>
        <p:nvSpPr>
          <p:cNvPr id="5" name="Date Placeholder 4"/>
          <p:cNvSpPr>
            <a:spLocks noGrp="1"/>
          </p:cNvSpPr>
          <p:nvPr>
            <p:ph type="dt" sz="half" idx="10"/>
          </p:nvPr>
        </p:nvSpPr>
        <p:spPr/>
        <p:txBody>
          <a:bodyPr/>
          <a:lstStyle/>
          <a:p>
            <a:fld id="{7F09F771-021C-044A-BB64-28C578CE2048}" type="datetime1">
              <a:t>3/15/2018</a:t>
            </a:fld>
            <a:endParaRPr/>
          </a:p>
        </p:txBody>
      </p:sp>
      <p:sp>
        <p:nvSpPr>
          <p:cNvPr id="6" name="Footer Placeholder 5"/>
          <p:cNvSpPr>
            <a:spLocks noGrp="1"/>
          </p:cNvSpPr>
          <p:nvPr>
            <p:ph type="ftr" sz="quarter" idx="11"/>
          </p:nvPr>
        </p:nvSpPr>
        <p:spPr/>
        <p:txBody>
          <a:bodyPr/>
          <a:lstStyle/>
          <a:p>
            <a:r>
              <a:rPr lang="en-US"/>
              <a:t>Confidential – Oracle Internal/Restricted/Highly Restricted</a:t>
            </a:r>
            <a:endParaRPr/>
          </a:p>
        </p:txBody>
      </p:sp>
      <p:sp>
        <p:nvSpPr>
          <p:cNvPr id="7" name="Slide Number Placeholder 6"/>
          <p:cNvSpPr>
            <a:spLocks noGrp="1"/>
          </p:cNvSpPr>
          <p:nvPr>
            <p:ph type="sldNum" sz="quarter" idx="12"/>
          </p:nvPr>
        </p:nvSpPr>
        <p:spPr/>
        <p:txBody>
          <a:bodyPr/>
          <a:lstStyle/>
          <a:p>
            <a:fld id="{C51EAA63-D034-42AE-91FA-B13B9518C7BE}" type="slidenum">
              <a:rPr/>
              <a:t>‹#›</a:t>
            </a:fld>
            <a:endParaRPr/>
          </a:p>
        </p:txBody>
      </p:sp>
      <p:sp>
        <p:nvSpPr>
          <p:cNvPr id="9" name="Picture Placeholder 2"/>
          <p:cNvSpPr>
            <a:spLocks noGrp="1"/>
          </p:cNvSpPr>
          <p:nvPr>
            <p:ph type="pic" idx="13"/>
          </p:nvPr>
        </p:nvSpPr>
        <p:spPr bwMode="gray">
          <a:xfrm>
            <a:off x="7061703" y="1013144"/>
            <a:ext cx="3313567" cy="5252348"/>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pic>
        <p:nvPicPr>
          <p:cNvPr id="19" name="Picture 18" descr="Photos, screen captures, graphics can be inserted in a white mobile phone and tablet" title="Android Smartphone and Tablet: Vertical Layout"/>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969956" y="2096382"/>
            <a:ext cx="1819656" cy="3522853"/>
          </a:xfrm>
          <a:prstGeom prst="rect">
            <a:avLst/>
          </a:prstGeom>
        </p:spPr>
      </p:pic>
      <p:sp>
        <p:nvSpPr>
          <p:cNvPr id="20" name="Picture Placeholder 2"/>
          <p:cNvSpPr>
            <a:spLocks noGrp="1"/>
          </p:cNvSpPr>
          <p:nvPr>
            <p:ph type="pic" idx="1"/>
          </p:nvPr>
        </p:nvSpPr>
        <p:spPr bwMode="gray">
          <a:xfrm>
            <a:off x="4093399" y="2449820"/>
            <a:ext cx="1572768" cy="2833684"/>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Tree>
    <p:extLst>
      <p:ext uri="{BB962C8B-B14F-4D97-AF65-F5344CB8AC3E}">
        <p14:creationId xmlns:p14="http://schemas.microsoft.com/office/powerpoint/2010/main" val="2326243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7_Title-Only">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295FF18-4162-40B6-B16E-D96720284DCB}"/>
              </a:ext>
            </a:extLst>
          </p:cNvPr>
          <p:cNvSpPr/>
          <p:nvPr userDrawn="1"/>
        </p:nvSpPr>
        <p:spPr bwMode="gray">
          <a:xfrm>
            <a:off x="-1" y="-15238"/>
            <a:ext cx="12192001" cy="6873238"/>
          </a:xfrm>
          <a:prstGeom prst="rect">
            <a:avLst/>
          </a:prstGeom>
          <a:solidFill>
            <a:schemeClr val="bg1"/>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ndParaRPr>
          </a:p>
        </p:txBody>
      </p:sp>
      <p:pic>
        <p:nvPicPr>
          <p:cNvPr id="16" name="Picture 15">
            <a:extLst>
              <a:ext uri="{FF2B5EF4-FFF2-40B4-BE49-F238E27FC236}">
                <a16:creationId xmlns:a16="http://schemas.microsoft.com/office/drawing/2014/main" id="{B0D96023-0361-4E53-A469-27B9611B1A8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5539" t="19206" b="1164"/>
          <a:stretch/>
        </p:blipFill>
        <p:spPr>
          <a:xfrm>
            <a:off x="5918" y="-5715"/>
            <a:ext cx="12215598" cy="6873239"/>
          </a:xfrm>
          <a:prstGeom prst="rect">
            <a:avLst/>
          </a:prstGeom>
        </p:spPr>
      </p:pic>
      <p:sp>
        <p:nvSpPr>
          <p:cNvPr id="21" name="Rectangle 20">
            <a:extLst>
              <a:ext uri="{FF2B5EF4-FFF2-40B4-BE49-F238E27FC236}">
                <a16:creationId xmlns:a16="http://schemas.microsoft.com/office/drawing/2014/main" id="{655FC14A-A40D-49BC-BEF9-D727E2BF70BD}"/>
              </a:ext>
            </a:extLst>
          </p:cNvPr>
          <p:cNvSpPr/>
          <p:nvPr userDrawn="1"/>
        </p:nvSpPr>
        <p:spPr>
          <a:xfrm>
            <a:off x="0" y="-17496"/>
            <a:ext cx="12233706" cy="6886576"/>
          </a:xfrm>
          <a:prstGeom prst="rect">
            <a:avLst/>
          </a:prstGeom>
          <a:solidFill>
            <a:schemeClr val="tx1">
              <a:lumMod val="50000"/>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7B5F0A54-03AE-47AB-AFD1-DAF1706B2482}"/>
              </a:ext>
            </a:extLst>
          </p:cNvPr>
          <p:cNvSpPr/>
          <p:nvPr userDrawn="1"/>
        </p:nvSpPr>
        <p:spPr>
          <a:xfrm>
            <a:off x="0" y="6067424"/>
            <a:ext cx="12233705" cy="809625"/>
          </a:xfrm>
          <a:prstGeom prst="rect">
            <a:avLst/>
          </a:prstGeom>
          <a:solidFill>
            <a:schemeClr val="bg1">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AutoShape 17" descr="Image result for havi logistics logo">
            <a:extLst>
              <a:ext uri="{FF2B5EF4-FFF2-40B4-BE49-F238E27FC236}">
                <a16:creationId xmlns:a16="http://schemas.microsoft.com/office/drawing/2014/main" id="{54731373-9EF9-4856-AE0F-392284E7BCD5}"/>
              </a:ext>
            </a:extLst>
          </p:cNvPr>
          <p:cNvSpPr>
            <a:spLocks noChangeAspect="1" noChangeArrowheads="1"/>
          </p:cNvSpPr>
          <p:nvPr userDrawn="1"/>
        </p:nvSpPr>
        <p:spPr bwMode="auto">
          <a:xfrm>
            <a:off x="3940175" y="59810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7" name="Picture 16" descr="Oracle logo in white on red staging background" title="Oracle red badge logo">
            <a:extLst>
              <a:ext uri="{FF2B5EF4-FFF2-40B4-BE49-F238E27FC236}">
                <a16:creationId xmlns:a16="http://schemas.microsoft.com/office/drawing/2014/main" id="{4F17650A-2542-4CA2-B19E-CE995ED3083C}"/>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39877" y="6263640"/>
            <a:ext cx="1625138" cy="594360"/>
          </a:xfrm>
          <a:prstGeom prst="rect">
            <a:avLst/>
          </a:prstGeom>
        </p:spPr>
      </p:pic>
      <p:sp>
        <p:nvSpPr>
          <p:cNvPr id="4" name="Footer Placeholder 3"/>
          <p:cNvSpPr>
            <a:spLocks noGrp="1"/>
          </p:cNvSpPr>
          <p:nvPr>
            <p:ph type="ftr" sz="quarter" idx="11"/>
          </p:nvPr>
        </p:nvSpPr>
        <p:spPr/>
        <p:txBody>
          <a:bodyPr/>
          <a:lstStyle/>
          <a:p>
            <a:r>
              <a:rPr lang="en-US"/>
              <a:t>Confidential – Oracle Internal/Restricted/Highly Restricted</a:t>
            </a:r>
            <a:endParaRPr/>
          </a:p>
        </p:txBody>
      </p:sp>
      <p:sp>
        <p:nvSpPr>
          <p:cNvPr id="5" name="Slide Number Placeholder 4"/>
          <p:cNvSpPr>
            <a:spLocks noGrp="1"/>
          </p:cNvSpPr>
          <p:nvPr>
            <p:ph type="sldNum" sz="quarter" idx="12"/>
          </p:nvPr>
        </p:nvSpPr>
        <p:spPr/>
        <p:txBody>
          <a:bodyPr/>
          <a:lstStyle/>
          <a:p>
            <a:fld id="{C51EAA63-D034-42AE-91FA-B13B9518C7BE}" type="slidenum">
              <a:rPr/>
              <a:t>‹#›</a:t>
            </a:fld>
            <a:endParaRPr/>
          </a:p>
        </p:txBody>
      </p:sp>
      <p:sp>
        <p:nvSpPr>
          <p:cNvPr id="19" name="Text Placeholder 3">
            <a:extLst>
              <a:ext uri="{FF2B5EF4-FFF2-40B4-BE49-F238E27FC236}">
                <a16:creationId xmlns:a16="http://schemas.microsoft.com/office/drawing/2014/main" id="{624D48D1-C32F-44C6-A77C-5D932D032189}"/>
              </a:ext>
            </a:extLst>
          </p:cNvPr>
          <p:cNvSpPr>
            <a:spLocks noGrp="1"/>
          </p:cNvSpPr>
          <p:nvPr>
            <p:ph type="body" sz="half" idx="2" hasCustomPrompt="1"/>
          </p:nvPr>
        </p:nvSpPr>
        <p:spPr>
          <a:xfrm>
            <a:off x="9132887" y="230878"/>
            <a:ext cx="2735264" cy="443198"/>
          </a:xfrm>
        </p:spPr>
        <p:txBody>
          <a:bodyPr anchor="ctr">
            <a:spAutoFit/>
          </a:bodyPr>
          <a:lstStyle>
            <a:lvl1pPr marL="0" indent="0" algn="r">
              <a:spcBef>
                <a:spcPts val="0"/>
              </a:spcBef>
              <a:buClr>
                <a:schemeClr val="tx1"/>
              </a:buClr>
              <a:buFont typeface="Arial" panose="020B0604020202020204" pitchFamily="34" charset="0"/>
              <a:buNone/>
              <a:defRPr sz="3200">
                <a:solidFill>
                  <a:schemeClr val="bg1"/>
                </a:solidFill>
                <a:latin typeface="Segoe UI Light" panose="020B0502040204020203"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Add Category</a:t>
            </a:r>
            <a:endParaRPr dirty="0"/>
          </a:p>
        </p:txBody>
      </p:sp>
      <p:sp>
        <p:nvSpPr>
          <p:cNvPr id="20" name="Flowchart: Process 4">
            <a:extLst>
              <a:ext uri="{FF2B5EF4-FFF2-40B4-BE49-F238E27FC236}">
                <a16:creationId xmlns:a16="http://schemas.microsoft.com/office/drawing/2014/main" id="{AAAB7E03-5CDE-4BE9-A3CF-C96A5DBD4319}"/>
              </a:ext>
            </a:extLst>
          </p:cNvPr>
          <p:cNvSpPr/>
          <p:nvPr userDrawn="1"/>
        </p:nvSpPr>
        <p:spPr>
          <a:xfrm>
            <a:off x="0" y="-15239"/>
            <a:ext cx="5307496" cy="849853"/>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7296 w 10000"/>
              <a:gd name="connsiteY2" fmla="*/ 10000 h 10000"/>
              <a:gd name="connsiteX3" fmla="*/ 0 w 10000"/>
              <a:gd name="connsiteY3" fmla="*/ 10000 h 10000"/>
              <a:gd name="connsiteX4" fmla="*/ 0 w 10000"/>
              <a:gd name="connsiteY4" fmla="*/ 0 h 10000"/>
              <a:gd name="connsiteX0" fmla="*/ 0 w 10000"/>
              <a:gd name="connsiteY0" fmla="*/ 0 h 10148"/>
              <a:gd name="connsiteX1" fmla="*/ 10000 w 10000"/>
              <a:gd name="connsiteY1" fmla="*/ 0 h 10148"/>
              <a:gd name="connsiteX2" fmla="*/ 8819 w 10000"/>
              <a:gd name="connsiteY2" fmla="*/ 10148 h 10148"/>
              <a:gd name="connsiteX3" fmla="*/ 0 w 10000"/>
              <a:gd name="connsiteY3" fmla="*/ 10000 h 10148"/>
              <a:gd name="connsiteX4" fmla="*/ 0 w 10000"/>
              <a:gd name="connsiteY4" fmla="*/ 0 h 10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148">
                <a:moveTo>
                  <a:pt x="0" y="0"/>
                </a:moveTo>
                <a:lnTo>
                  <a:pt x="10000" y="0"/>
                </a:lnTo>
                <a:lnTo>
                  <a:pt x="8819" y="10148"/>
                </a:lnTo>
                <a:lnTo>
                  <a:pt x="0" y="10000"/>
                </a:lnTo>
                <a:lnTo>
                  <a:pt x="0" y="0"/>
                </a:lnTo>
                <a:close/>
              </a:path>
            </a:pathLst>
          </a:custGeom>
          <a:solidFill>
            <a:sysClr val="windowText" lastClr="000000">
              <a:alpha val="4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22" name="Picture 21">
            <a:extLst>
              <a:ext uri="{FF2B5EF4-FFF2-40B4-BE49-F238E27FC236}">
                <a16:creationId xmlns:a16="http://schemas.microsoft.com/office/drawing/2014/main" id="{0FD32A96-7669-4304-A663-DA74152A6811}"/>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r="76933"/>
          <a:stretch/>
        </p:blipFill>
        <p:spPr>
          <a:xfrm>
            <a:off x="-30279" y="-141604"/>
            <a:ext cx="878332" cy="1035271"/>
          </a:xfrm>
          <a:prstGeom prst="rect">
            <a:avLst/>
          </a:prstGeom>
        </p:spPr>
      </p:pic>
      <p:sp>
        <p:nvSpPr>
          <p:cNvPr id="23" name="Title 6">
            <a:extLst>
              <a:ext uri="{FF2B5EF4-FFF2-40B4-BE49-F238E27FC236}">
                <a16:creationId xmlns:a16="http://schemas.microsoft.com/office/drawing/2014/main" id="{5D808795-1ACD-48BF-8255-D491A3404BEE}"/>
              </a:ext>
            </a:extLst>
          </p:cNvPr>
          <p:cNvSpPr>
            <a:spLocks noGrp="1"/>
          </p:cNvSpPr>
          <p:nvPr>
            <p:ph type="title" hasCustomPrompt="1"/>
          </p:nvPr>
        </p:nvSpPr>
        <p:spPr>
          <a:xfrm>
            <a:off x="840683" y="199459"/>
            <a:ext cx="3576059" cy="344710"/>
          </a:xfrm>
        </p:spPr>
        <p:txBody>
          <a:bodyPr wrap="square" anchor="ctr">
            <a:spAutoFit/>
          </a:bodyPr>
          <a:lstStyle>
            <a:lvl1pPr>
              <a:defRPr sz="2800">
                <a:solidFill>
                  <a:schemeClr val="bg1"/>
                </a:solidFill>
                <a:latin typeface="Segoe UI Light" panose="020B0502040204020203" pitchFamily="34" charset="0"/>
              </a:defRPr>
            </a:lvl1pPr>
          </a:lstStyle>
          <a:p>
            <a:r>
              <a:rPr lang="en-US" dirty="0"/>
              <a:t>Click to edit Title</a:t>
            </a:r>
            <a:endParaRPr dirty="0"/>
          </a:p>
        </p:txBody>
      </p:sp>
    </p:spTree>
    <p:extLst>
      <p:ext uri="{BB962C8B-B14F-4D97-AF65-F5344CB8AC3E}">
        <p14:creationId xmlns:p14="http://schemas.microsoft.com/office/powerpoint/2010/main" val="7728758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preserve="1">
  <p:cSld name="Metric with Picture">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7" name="Rectangle 16" descr="Full slide 4-color photo can be inserted here" title="Title Slide with Picture"/>
          <p:cNvSpPr/>
          <p:nvPr userDrawn="1"/>
        </p:nvSpPr>
        <p:spPr bwMode="hidden">
          <a:xfrm>
            <a:off x="0" y="0"/>
            <a:ext cx="12188825" cy="6858000"/>
          </a:xfrm>
          <a:prstGeom prst="rect">
            <a:avLst/>
          </a:prstGeom>
          <a:solidFill>
            <a:srgbClr val="493728">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nvGrpSpPr>
          <p:cNvPr id="2" name="Group 1"/>
          <p:cNvGrpSpPr/>
          <p:nvPr/>
        </p:nvGrpSpPr>
        <p:grpSpPr>
          <a:xfrm>
            <a:off x="0" y="0"/>
            <a:ext cx="12189399" cy="6858000"/>
            <a:chOff x="-287" y="0"/>
            <a:chExt cx="12189399" cy="6858000"/>
          </a:xfrm>
          <a:solidFill>
            <a:srgbClr val="D8E1E6"/>
          </a:solidFill>
        </p:grpSpPr>
        <p:sp>
          <p:nvSpPr>
            <p:cNvPr id="10" name="Rectangle 9"/>
            <p:cNvSpPr/>
            <p:nvPr/>
          </p:nvSpPr>
          <p:spPr bwMode="gray">
            <a:xfrm>
              <a:off x="-287" y="0"/>
              <a:ext cx="193962" cy="685214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1" name="Rectangle 10"/>
            <p:cNvSpPr/>
            <p:nvPr/>
          </p:nvSpPr>
          <p:spPr bwMode="gray">
            <a:xfrm>
              <a:off x="11995151" y="5854"/>
              <a:ext cx="193960" cy="685214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2" name="Rectangle 11"/>
            <p:cNvSpPr/>
            <p:nvPr/>
          </p:nvSpPr>
          <p:spPr bwMode="gray">
            <a:xfrm>
              <a:off x="-286"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3" name="Rectangle 12"/>
            <p:cNvSpPr/>
            <p:nvPr/>
          </p:nvSpPr>
          <p:spPr bwMode="gray">
            <a:xfrm>
              <a:off x="-286"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grpSp>
      <p:sp>
        <p:nvSpPr>
          <p:cNvPr id="5" name="Date Placeholder 4"/>
          <p:cNvSpPr>
            <a:spLocks noGrp="1"/>
          </p:cNvSpPr>
          <p:nvPr>
            <p:ph type="dt" sz="half" idx="10"/>
          </p:nvPr>
        </p:nvSpPr>
        <p:spPr/>
        <p:txBody>
          <a:bodyPr/>
          <a:lstStyle>
            <a:lvl1pPr>
              <a:defRPr>
                <a:solidFill>
                  <a:srgbClr val="5F5F5F"/>
                </a:solidFill>
              </a:defRPr>
            </a:lvl1pPr>
          </a:lstStyle>
          <a:p>
            <a:fld id="{D0F620B7-097F-D148-91D9-2DB76B7B877D}" type="datetime1">
              <a:t>3/15/2018</a:t>
            </a:fld>
            <a:endParaRPr/>
          </a:p>
        </p:txBody>
      </p:sp>
      <p:sp>
        <p:nvSpPr>
          <p:cNvPr id="6" name="Footer Placeholder 5"/>
          <p:cNvSpPr>
            <a:spLocks noGrp="1"/>
          </p:cNvSpPr>
          <p:nvPr>
            <p:ph type="ftr" sz="quarter" idx="11"/>
          </p:nvPr>
        </p:nvSpPr>
        <p:spPr/>
        <p:txBody>
          <a:bodyPr/>
          <a:lstStyle>
            <a:lvl1pPr>
              <a:defRPr>
                <a:solidFill>
                  <a:srgbClr val="5F5F5F"/>
                </a:solidFill>
              </a:defRPr>
            </a:lvl1pPr>
          </a:lstStyle>
          <a:p>
            <a:r>
              <a:rPr lang="en-US"/>
              <a:t>Confidential – Oracle Internal/Restricted/Highly Restricted</a:t>
            </a:r>
            <a:endParaRPr/>
          </a:p>
        </p:txBody>
      </p:sp>
      <p:sp>
        <p:nvSpPr>
          <p:cNvPr id="7" name="Slide Number Placeholder 6"/>
          <p:cNvSpPr>
            <a:spLocks noGrp="1"/>
          </p:cNvSpPr>
          <p:nvPr>
            <p:ph type="sldNum" sz="quarter" idx="12"/>
          </p:nvPr>
        </p:nvSpPr>
        <p:spPr/>
        <p:txBody>
          <a:bodyPr/>
          <a:lstStyle>
            <a:lvl1pPr>
              <a:defRPr>
                <a:solidFill>
                  <a:srgbClr val="5F5F5F"/>
                </a:solidFill>
              </a:defRPr>
            </a:lvl1pPr>
          </a:lstStyle>
          <a:p>
            <a:fld id="{C51EAA63-D034-42AE-91FA-B13B9518C7BE}" type="slidenum">
              <a:rPr/>
              <a:pPr/>
              <a:t>‹#›</a:t>
            </a:fld>
            <a:endParaRPr/>
          </a:p>
        </p:txBody>
      </p:sp>
      <p:sp>
        <p:nvSpPr>
          <p:cNvPr id="22" name="Text Placeholder 12"/>
          <p:cNvSpPr>
            <a:spLocks noGrp="1"/>
          </p:cNvSpPr>
          <p:nvPr>
            <p:ph type="body" sz="quarter" idx="13" hasCustomPrompt="1"/>
          </p:nvPr>
        </p:nvSpPr>
        <p:spPr>
          <a:xfrm>
            <a:off x="760412" y="2666999"/>
            <a:ext cx="5029200" cy="1960881"/>
          </a:xfrm>
        </p:spPr>
        <p:txBody>
          <a:bodyPr>
            <a:noAutofit/>
          </a:bodyPr>
          <a:lstStyle>
            <a:lvl1pPr marL="1588" indent="0">
              <a:spcBef>
                <a:spcPts val="0"/>
              </a:spcBef>
              <a:buFontTx/>
              <a:buNone/>
              <a:defRPr sz="28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text</a:t>
            </a:r>
          </a:p>
        </p:txBody>
      </p:sp>
      <p:sp>
        <p:nvSpPr>
          <p:cNvPr id="3" name="Title 2"/>
          <p:cNvSpPr>
            <a:spLocks noGrp="1"/>
          </p:cNvSpPr>
          <p:nvPr>
            <p:ph type="title" hasCustomPrompt="1"/>
          </p:nvPr>
        </p:nvSpPr>
        <p:spPr>
          <a:xfrm>
            <a:off x="760412" y="609600"/>
            <a:ext cx="5029200" cy="2044700"/>
          </a:xfrm>
        </p:spPr>
        <p:txBody>
          <a:bodyPr/>
          <a:lstStyle>
            <a:lvl1pPr>
              <a:defRPr sz="13800" b="1"/>
            </a:lvl1pPr>
          </a:lstStyle>
          <a:p>
            <a:r>
              <a:t>XX</a:t>
            </a:r>
          </a:p>
        </p:txBody>
      </p:sp>
      <p:pic>
        <p:nvPicPr>
          <p:cNvPr id="16" name="Picture 15" descr="Oracle logo in white on red staging background" title="Oracle red badge logo"/>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
        <p:nvSpPr>
          <p:cNvPr id="15" name="TextBox 14"/>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lang="en-US" sz="850" dirty="0">
                <a:solidFill>
                  <a:srgbClr val="58595B"/>
                </a:solidFill>
              </a:rPr>
              <a:t>Copyright © 2017, Oracle and/or its affiliates. All rights reserved.  |</a:t>
            </a:r>
          </a:p>
        </p:txBody>
      </p:sp>
    </p:spTree>
    <p:extLst>
      <p:ext uri="{BB962C8B-B14F-4D97-AF65-F5344CB8AC3E}">
        <p14:creationId xmlns:p14="http://schemas.microsoft.com/office/powerpoint/2010/main" val="25857090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type="blank" preserve="1">
  <p:cSld name="Safe Harbor Front">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3A0D2F4-4279-D545-9F60-257F047C54E6}" type="datetime1">
              <a:t>3/15/2018</a:t>
            </a:fld>
            <a:endParaRPr/>
          </a:p>
        </p:txBody>
      </p:sp>
      <p:sp>
        <p:nvSpPr>
          <p:cNvPr id="3" name="Footer Placeholder 2"/>
          <p:cNvSpPr>
            <a:spLocks noGrp="1"/>
          </p:cNvSpPr>
          <p:nvPr>
            <p:ph type="ftr" sz="quarter" idx="11"/>
          </p:nvPr>
        </p:nvSpPr>
        <p:spPr/>
        <p:txBody>
          <a:bodyPr/>
          <a:lstStyle/>
          <a:p>
            <a:r>
              <a:rPr lang="en-US"/>
              <a:t>Confidential – Oracle Internal/Restricted/Highly Restricted</a:t>
            </a:r>
            <a:endParaRPr/>
          </a:p>
        </p:txBody>
      </p:sp>
      <p:sp>
        <p:nvSpPr>
          <p:cNvPr id="4" name="Slide Number Placeholder 3"/>
          <p:cNvSpPr>
            <a:spLocks noGrp="1"/>
          </p:cNvSpPr>
          <p:nvPr>
            <p:ph type="sldNum" sz="quarter" idx="12"/>
          </p:nvPr>
        </p:nvSpPr>
        <p:spPr/>
        <p:txBody>
          <a:bodyPr/>
          <a:lstStyle/>
          <a:p>
            <a:fld id="{C51EAA63-D034-42AE-91FA-B13B9518C7BE}" type="slidenum">
              <a:rPr/>
              <a:t>‹#›</a:t>
            </a:fld>
            <a:endParaRPr/>
          </a:p>
        </p:txBody>
      </p:sp>
      <p:sp>
        <p:nvSpPr>
          <p:cNvPr id="5" name="TextBox 4"/>
          <p:cNvSpPr txBox="1"/>
          <p:nvPr/>
        </p:nvSpPr>
        <p:spPr>
          <a:xfrm>
            <a:off x="531812" y="1371600"/>
            <a:ext cx="11125200" cy="889000"/>
          </a:xfrm>
          <a:prstGeom prst="rect">
            <a:avLst/>
          </a:prstGeom>
          <a:noFill/>
        </p:spPr>
        <p:txBody>
          <a:bodyPr wrap="none" lIns="0" tIns="0" rIns="0" bIns="0" rtlCol="0" anchor="b">
            <a:noAutofit/>
          </a:bodyPr>
          <a:lstStyle/>
          <a:p>
            <a:pPr>
              <a:lnSpc>
                <a:spcPct val="90000"/>
              </a:lnSpc>
            </a:pPr>
            <a:r>
              <a:rPr sz="3200">
                <a:latin typeface="+mj-lt"/>
              </a:rPr>
              <a:t>Safe Harbor</a:t>
            </a:r>
            <a:r>
              <a:rPr sz="3200" baseline="0">
                <a:latin typeface="+mj-lt"/>
              </a:rPr>
              <a:t> Statement</a:t>
            </a:r>
            <a:endParaRPr sz="3200">
              <a:latin typeface="+mj-lt"/>
            </a:endParaRPr>
          </a:p>
        </p:txBody>
      </p:sp>
      <p:sp>
        <p:nvSpPr>
          <p:cNvPr id="6" name="TextBox 5"/>
          <p:cNvSpPr txBox="1"/>
          <p:nvPr/>
        </p:nvSpPr>
        <p:spPr>
          <a:xfrm>
            <a:off x="531812" y="2514600"/>
            <a:ext cx="11125200" cy="2286000"/>
          </a:xfrm>
          <a:prstGeom prst="rect">
            <a:avLst/>
          </a:prstGeom>
          <a:noFill/>
        </p:spPr>
        <p:txBody>
          <a:bodyPr wrap="square" lIns="0" tIns="0" rIns="0" bIns="0" rtlCol="0" anchor="t">
            <a:noAutofit/>
          </a:bodyPr>
          <a:lstStyle/>
          <a:p>
            <a:pPr>
              <a:lnSpc>
                <a:spcPct val="90000"/>
              </a:lnSpc>
            </a:pPr>
            <a:r>
              <a:rPr sz="2400">
                <a:latin typeface="+mn-lt"/>
              </a:rPr>
              <a:t>The following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and timing of any features or functionality described for Oracle’s products remains at the sole discretion of Oracle.</a:t>
            </a:r>
          </a:p>
        </p:txBody>
      </p:sp>
    </p:spTree>
    <p:extLst>
      <p:ext uri="{BB962C8B-B14F-4D97-AF65-F5344CB8AC3E}">
        <p14:creationId xmlns:p14="http://schemas.microsoft.com/office/powerpoint/2010/main" val="3447420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type="blank" preserve="1">
  <p:cSld name="Safe Harbor Bac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098A985-6223-DD42-9E18-49B17F319CCA}" type="datetime1">
              <a:t>3/15/2018</a:t>
            </a:fld>
            <a:endParaRPr/>
          </a:p>
        </p:txBody>
      </p:sp>
      <p:sp>
        <p:nvSpPr>
          <p:cNvPr id="3" name="Footer Placeholder 2"/>
          <p:cNvSpPr>
            <a:spLocks noGrp="1"/>
          </p:cNvSpPr>
          <p:nvPr>
            <p:ph type="ftr" sz="quarter" idx="11"/>
          </p:nvPr>
        </p:nvSpPr>
        <p:spPr/>
        <p:txBody>
          <a:bodyPr/>
          <a:lstStyle/>
          <a:p>
            <a:r>
              <a:rPr lang="en-US"/>
              <a:t>Confidential – Oracle Internal/Restricted/Highly Restricted</a:t>
            </a:r>
            <a:endParaRPr/>
          </a:p>
        </p:txBody>
      </p:sp>
      <p:sp>
        <p:nvSpPr>
          <p:cNvPr id="4" name="Slide Number Placeholder 3"/>
          <p:cNvSpPr>
            <a:spLocks noGrp="1"/>
          </p:cNvSpPr>
          <p:nvPr>
            <p:ph type="sldNum" sz="quarter" idx="12"/>
          </p:nvPr>
        </p:nvSpPr>
        <p:spPr/>
        <p:txBody>
          <a:bodyPr/>
          <a:lstStyle/>
          <a:p>
            <a:fld id="{C51EAA63-D034-42AE-91FA-B13B9518C7BE}" type="slidenum">
              <a:rPr/>
              <a:t>‹#›</a:t>
            </a:fld>
            <a:endParaRPr/>
          </a:p>
        </p:txBody>
      </p:sp>
      <p:sp>
        <p:nvSpPr>
          <p:cNvPr id="5" name="TextBox 4"/>
          <p:cNvSpPr txBox="1"/>
          <p:nvPr/>
        </p:nvSpPr>
        <p:spPr>
          <a:xfrm>
            <a:off x="531812" y="1371600"/>
            <a:ext cx="11125200" cy="889000"/>
          </a:xfrm>
          <a:prstGeom prst="rect">
            <a:avLst/>
          </a:prstGeom>
          <a:noFill/>
        </p:spPr>
        <p:txBody>
          <a:bodyPr wrap="none" lIns="0" tIns="0" rIns="0" bIns="0" rtlCol="0" anchor="b">
            <a:noAutofit/>
          </a:bodyPr>
          <a:lstStyle/>
          <a:p>
            <a:pPr>
              <a:lnSpc>
                <a:spcPct val="90000"/>
              </a:lnSpc>
            </a:pPr>
            <a:r>
              <a:rPr sz="3200">
                <a:latin typeface="+mj-lt"/>
              </a:rPr>
              <a:t>Safe Harbor</a:t>
            </a:r>
            <a:r>
              <a:rPr sz="3200" baseline="0">
                <a:latin typeface="+mj-lt"/>
              </a:rPr>
              <a:t> Statement</a:t>
            </a:r>
            <a:endParaRPr sz="3200">
              <a:latin typeface="+mj-lt"/>
            </a:endParaRPr>
          </a:p>
        </p:txBody>
      </p:sp>
      <p:sp>
        <p:nvSpPr>
          <p:cNvPr id="6" name="TextBox 5"/>
          <p:cNvSpPr txBox="1"/>
          <p:nvPr/>
        </p:nvSpPr>
        <p:spPr>
          <a:xfrm>
            <a:off x="531812" y="2514600"/>
            <a:ext cx="11125200" cy="2286000"/>
          </a:xfrm>
          <a:prstGeom prst="rect">
            <a:avLst/>
          </a:prstGeom>
          <a:noFill/>
        </p:spPr>
        <p:txBody>
          <a:bodyPr wrap="square" lIns="0" tIns="0" rIns="0" bIns="0" rtlCol="0" anchor="t">
            <a:noAutofit/>
          </a:bodyPr>
          <a:lstStyle/>
          <a:p>
            <a:pPr>
              <a:lnSpc>
                <a:spcPct val="90000"/>
              </a:lnSpc>
            </a:pPr>
            <a:r>
              <a:rPr sz="2400">
                <a:latin typeface="+mn-lt"/>
              </a:rPr>
              <a:t>The preceding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and timing of any features or functionality described for Oracle’s products remains at the sole discretion of Oracle.</a:t>
            </a:r>
          </a:p>
        </p:txBody>
      </p:sp>
    </p:spTree>
    <p:extLst>
      <p:ext uri="{BB962C8B-B14F-4D97-AF65-F5344CB8AC3E}">
        <p14:creationId xmlns:p14="http://schemas.microsoft.com/office/powerpoint/2010/main" val="1913843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type="blank" preserve="1">
  <p:cSld name="Positioning Statement">
    <p:spTree>
      <p:nvGrpSpPr>
        <p:cNvPr id="1" name=""/>
        <p:cNvGrpSpPr/>
        <p:nvPr/>
      </p:nvGrpSpPr>
      <p:grpSpPr>
        <a:xfrm>
          <a:off x="0" y="0"/>
          <a:ext cx="0" cy="0"/>
          <a:chOff x="0" y="0"/>
          <a:chExt cx="0" cy="0"/>
        </a:xfrm>
      </p:grpSpPr>
      <p:pic>
        <p:nvPicPr>
          <p:cNvPr id="51" name="Picture 50" descr="&quot;Integrated Cloud Applications &amp; Platform Services&quot; tagline in red and black" title="Oracle corporate Tagline in colo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219916" y="1722238"/>
            <a:ext cx="7748992" cy="2950267"/>
          </a:xfrm>
          <a:prstGeom prst="rect">
            <a:avLst/>
          </a:prstGeom>
        </p:spPr>
      </p:pic>
      <p:sp>
        <p:nvSpPr>
          <p:cNvPr id="2" name="Date Placeholder 1"/>
          <p:cNvSpPr>
            <a:spLocks noGrp="1"/>
          </p:cNvSpPr>
          <p:nvPr>
            <p:ph type="dt" sz="half" idx="10"/>
          </p:nvPr>
        </p:nvSpPr>
        <p:spPr/>
        <p:txBody>
          <a:bodyPr/>
          <a:lstStyle/>
          <a:p>
            <a:fld id="{7D07F16A-7BA6-2440-AC0F-C75259CE99C6}" type="datetime1">
              <a:t>3/15/2018</a:t>
            </a:fld>
            <a:endParaRPr/>
          </a:p>
        </p:txBody>
      </p:sp>
      <p:sp>
        <p:nvSpPr>
          <p:cNvPr id="3" name="Footer Placeholder 2"/>
          <p:cNvSpPr>
            <a:spLocks noGrp="1"/>
          </p:cNvSpPr>
          <p:nvPr>
            <p:ph type="ftr" sz="quarter" idx="11"/>
          </p:nvPr>
        </p:nvSpPr>
        <p:spPr/>
        <p:txBody>
          <a:bodyPr/>
          <a:lstStyle/>
          <a:p>
            <a:r>
              <a:rPr lang="en-US"/>
              <a:t>Confidential – Oracle Internal/Restricted/Highly Restricted</a:t>
            </a:r>
            <a:endParaRPr/>
          </a:p>
        </p:txBody>
      </p:sp>
      <p:sp>
        <p:nvSpPr>
          <p:cNvPr id="4" name="Slide Number Placeholder 3"/>
          <p:cNvSpPr>
            <a:spLocks noGrp="1"/>
          </p:cNvSpPr>
          <p:nvPr>
            <p:ph type="sldNum" sz="quarter" idx="12"/>
          </p:nvPr>
        </p:nvSpPr>
        <p:spPr/>
        <p:txBody>
          <a:bodyPr/>
          <a:lstStyle/>
          <a:p>
            <a:fld id="{C51EAA63-D034-42AE-91FA-B13B9518C7BE}" type="slidenum">
              <a:rPr/>
              <a:t>‹#›</a:t>
            </a:fld>
            <a:endParaRPr/>
          </a:p>
        </p:txBody>
      </p:sp>
    </p:spTree>
    <p:extLst>
      <p:ext uri="{BB962C8B-B14F-4D97-AF65-F5344CB8AC3E}">
        <p14:creationId xmlns:p14="http://schemas.microsoft.com/office/powerpoint/2010/main" val="1475440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type="blank" preserve="1">
  <p:cSld name="Oracle logo">
    <p:bg bwMode="ltGray">
      <p:bgPr>
        <a:solidFill>
          <a:schemeClr val="accent1"/>
        </a:solidFill>
        <a:effectLst/>
      </p:bgPr>
    </p:bg>
    <p:spTree>
      <p:nvGrpSpPr>
        <p:cNvPr id="1" name=""/>
        <p:cNvGrpSpPr/>
        <p:nvPr/>
      </p:nvGrpSpPr>
      <p:grpSpPr>
        <a:xfrm>
          <a:off x="0" y="0"/>
          <a:ext cx="0" cy="0"/>
          <a:chOff x="0" y="0"/>
          <a:chExt cx="0" cy="0"/>
        </a:xfrm>
      </p:grpSpPr>
      <p:pic>
        <p:nvPicPr>
          <p:cNvPr id="12" name="Picture 1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3822128" y="2843826"/>
            <a:ext cx="4544568" cy="569547"/>
          </a:xfrm>
          <a:prstGeom prst="rect">
            <a:avLst/>
          </a:prstGeom>
        </p:spPr>
      </p:pic>
      <p:grpSp>
        <p:nvGrpSpPr>
          <p:cNvPr id="10" name="Group 9"/>
          <p:cNvGrpSpPr/>
          <p:nvPr/>
        </p:nvGrpSpPr>
        <p:grpSpPr>
          <a:xfrm>
            <a:off x="0" y="0"/>
            <a:ext cx="12189398" cy="6858000"/>
            <a:chOff x="0" y="0"/>
            <a:chExt cx="12189398" cy="6858000"/>
          </a:xfrm>
          <a:solidFill>
            <a:srgbClr val="D8E1E6"/>
          </a:solidFill>
        </p:grpSpPr>
        <p:sp>
          <p:nvSpPr>
            <p:cNvPr id="11" name="Rectangle 10"/>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3" name="Rectangle 12"/>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4" name="Rectangle 13"/>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5" name="Rectangle 14"/>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grpSp>
    </p:spTree>
    <p:extLst>
      <p:ext uri="{BB962C8B-B14F-4D97-AF65-F5344CB8AC3E}">
        <p14:creationId xmlns:p14="http://schemas.microsoft.com/office/powerpoint/2010/main" val="27561517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a:xfrm>
            <a:off x="531151" y="1524001"/>
            <a:ext cx="11126522" cy="44196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E163461E-F19F-0245-B8FB-B0739365A1E7}" type="datetime1">
              <a:t>3/15/2018</a:t>
            </a:fld>
            <a:endParaRPr/>
          </a:p>
        </p:txBody>
      </p:sp>
      <p:sp>
        <p:nvSpPr>
          <p:cNvPr id="5" name="Footer Placeholder 4"/>
          <p:cNvSpPr>
            <a:spLocks noGrp="1"/>
          </p:cNvSpPr>
          <p:nvPr>
            <p:ph type="ftr" sz="quarter" idx="11"/>
          </p:nvPr>
        </p:nvSpPr>
        <p:spPr/>
        <p:txBody>
          <a:bodyPr/>
          <a:lstStyle/>
          <a:p>
            <a:r>
              <a:rPr lang="en-US"/>
              <a:t>Confidential – Oracle Internal/Restricted/Highly Restricted</a:t>
            </a:r>
            <a:endParaRPr/>
          </a:p>
        </p:txBody>
      </p:sp>
      <p:sp>
        <p:nvSpPr>
          <p:cNvPr id="6" name="Slide Number Placeholder 5"/>
          <p:cNvSpPr>
            <a:spLocks noGrp="1"/>
          </p:cNvSpPr>
          <p:nvPr>
            <p:ph type="sldNum" sz="quarter" idx="12"/>
          </p:nvPr>
        </p:nvSpPr>
        <p:spPr/>
        <p:txBody>
          <a:bodyPr/>
          <a:lstStyle/>
          <a:p>
            <a:fld id="{D4EAF17A-378C-49D5-A479-C71FF9D7F1E7}" type="slidenum">
              <a:rPr/>
              <a:t>‹#›</a:t>
            </a:fld>
            <a:endParaRPr/>
          </a:p>
        </p:txBody>
      </p:sp>
    </p:spTree>
    <p:extLst>
      <p:ext uri="{BB962C8B-B14F-4D97-AF65-F5344CB8AC3E}">
        <p14:creationId xmlns:p14="http://schemas.microsoft.com/office/powerpoint/2010/main" val="1496685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285413" y="533400"/>
            <a:ext cx="1371600" cy="5410200"/>
          </a:xfrm>
        </p:spPr>
        <p:txBody>
          <a:bodyPr vert="eaVert"/>
          <a:lstStyle>
            <a:lvl1pPr>
              <a:defRPr/>
            </a:lvl1pPr>
          </a:lstStyle>
          <a:p>
            <a:r>
              <a:rPr lang="en-US"/>
              <a:t>Click to edit Master title style</a:t>
            </a:r>
            <a:endParaRPr/>
          </a:p>
        </p:txBody>
      </p:sp>
      <p:sp>
        <p:nvSpPr>
          <p:cNvPr id="3" name="Vertical Text Placeholder 2"/>
          <p:cNvSpPr>
            <a:spLocks noGrp="1"/>
          </p:cNvSpPr>
          <p:nvPr>
            <p:ph type="body" orient="vert" idx="1"/>
          </p:nvPr>
        </p:nvSpPr>
        <p:spPr>
          <a:xfrm>
            <a:off x="531813" y="533400"/>
            <a:ext cx="9524999" cy="54102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878C17B0-E879-3643-ACAE-3A5DA72F990D}" type="datetime1">
              <a:t>3/15/2018</a:t>
            </a:fld>
            <a:endParaRPr/>
          </a:p>
        </p:txBody>
      </p:sp>
      <p:sp>
        <p:nvSpPr>
          <p:cNvPr id="5" name="Footer Placeholder 4"/>
          <p:cNvSpPr>
            <a:spLocks noGrp="1"/>
          </p:cNvSpPr>
          <p:nvPr>
            <p:ph type="ftr" sz="quarter" idx="11"/>
          </p:nvPr>
        </p:nvSpPr>
        <p:spPr/>
        <p:txBody>
          <a:bodyPr/>
          <a:lstStyle/>
          <a:p>
            <a:r>
              <a:rPr lang="en-US"/>
              <a:t>Confidential – Oracle Internal/Restricted/Highly Restricted</a:t>
            </a:r>
            <a:endParaRPr/>
          </a:p>
        </p:txBody>
      </p:sp>
      <p:sp>
        <p:nvSpPr>
          <p:cNvPr id="6" name="Slide Number Placeholder 5"/>
          <p:cNvSpPr>
            <a:spLocks noGrp="1"/>
          </p:cNvSpPr>
          <p:nvPr>
            <p:ph type="sldNum" sz="quarter" idx="12"/>
          </p:nvPr>
        </p:nvSpPr>
        <p:spPr/>
        <p:txBody>
          <a:bodyPr/>
          <a:lstStyle/>
          <a:p>
            <a:fld id="{C51EAA63-D034-42AE-91FA-B13B9518C7BE}" type="slidenum">
              <a:rPr/>
              <a:t>‹#›</a:t>
            </a:fld>
            <a:endParaRPr/>
          </a:p>
        </p:txBody>
      </p:sp>
    </p:spTree>
    <p:extLst>
      <p:ext uri="{BB962C8B-B14F-4D97-AF65-F5344CB8AC3E}">
        <p14:creationId xmlns:p14="http://schemas.microsoft.com/office/powerpoint/2010/main" val="3113364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1EE11BFD-AD4C-4A98-9D38-1958507EA4E5}" type="datetime1">
              <a:rPr lang="en-US" smtClean="0"/>
              <a:pPr/>
              <a:t>3/15/2018</a:t>
            </a:fld>
            <a:endParaRPr lang="en-US" dirty="0"/>
          </a:p>
        </p:txBody>
      </p:sp>
      <p:sp>
        <p:nvSpPr>
          <p:cNvPr id="4" name="Footer Placeholder 3"/>
          <p:cNvSpPr>
            <a:spLocks noGrp="1"/>
          </p:cNvSpPr>
          <p:nvPr>
            <p:ph type="ftr" sz="quarter" idx="11"/>
          </p:nvPr>
        </p:nvSpPr>
        <p:spPr/>
        <p:txBody>
          <a:bodyPr/>
          <a:lstStyle/>
          <a:p>
            <a:r>
              <a:rPr lang="en-US"/>
              <a:t>Oracle Confidential – Internal</a:t>
            </a:r>
            <a:endParaRPr lang="en-US" dirty="0"/>
          </a:p>
        </p:txBody>
      </p:sp>
      <p:sp>
        <p:nvSpPr>
          <p:cNvPr id="5" name="Slide Number Placeholder 4"/>
          <p:cNvSpPr>
            <a:spLocks noGrp="1"/>
          </p:cNvSpPr>
          <p:nvPr>
            <p:ph type="sldNum" sz="quarter" idx="12"/>
          </p:nvPr>
        </p:nvSpPr>
        <p:spPr/>
        <p:txBody>
          <a:bodyPr/>
          <a:lstStyle/>
          <a:p>
            <a:fld id="{C51EAA63-D034-42AE-91FA-B13B9518C7BE}" type="slidenum">
              <a:rPr lang="en-US" smtClean="0"/>
              <a:pPr/>
              <a:t>‹#›</a:t>
            </a:fld>
            <a:endParaRPr lang="en-US" dirty="0"/>
          </a:p>
        </p:txBody>
      </p:sp>
      <p:pic>
        <p:nvPicPr>
          <p:cNvPr id="6" name="Picture 5"/>
          <p:cNvPicPr>
            <a:picLocks noChangeAspect="1"/>
          </p:cNvPicPr>
          <p:nvPr userDrawn="1"/>
        </p:nvPicPr>
        <p:blipFill rotWithShape="1">
          <a:blip r:embed="rId2" cstate="email">
            <a:duotone>
              <a:schemeClr val="bg2">
                <a:shade val="45000"/>
                <a:satMod val="135000"/>
              </a:schemeClr>
              <a:prstClr val="white"/>
            </a:duotone>
            <a:extLst>
              <a:ext uri="{BEBA8EAE-BF5A-486C-A8C5-ECC9F3942E4B}">
                <a14:imgProps xmlns:a14="http://schemas.microsoft.com/office/drawing/2010/main">
                  <a14:imgLayer r:embed="rId3">
                    <a14:imgEffect>
                      <a14:brightnessContrast bright="5000"/>
                    </a14:imgEffect>
                  </a14:imgLayer>
                </a14:imgProps>
              </a:ext>
              <a:ext uri="{28A0092B-C50C-407E-A947-70E740481C1C}">
                <a14:useLocalDpi xmlns:a14="http://schemas.microsoft.com/office/drawing/2010/main"/>
              </a:ext>
            </a:extLst>
          </a:blip>
          <a:srcRect/>
          <a:stretch/>
        </p:blipFill>
        <p:spPr>
          <a:xfrm>
            <a:off x="-1" y="4953000"/>
            <a:ext cx="12188825" cy="1905000"/>
          </a:xfrm>
          <a:prstGeom prst="rect">
            <a:avLst/>
          </a:prstGeom>
        </p:spPr>
      </p:pic>
    </p:spTree>
    <p:extLst>
      <p:ext uri="{BB962C8B-B14F-4D97-AF65-F5344CB8AC3E}">
        <p14:creationId xmlns:p14="http://schemas.microsoft.com/office/powerpoint/2010/main" val="1922452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1EE11BFD-AD4C-4A98-9D38-1958507EA4E5}" type="datetime1">
              <a:rPr lang="en-US" smtClean="0"/>
              <a:pPr/>
              <a:t>3/15/2018</a:t>
            </a:fld>
            <a:endParaRPr lang="en-US" dirty="0"/>
          </a:p>
        </p:txBody>
      </p:sp>
      <p:sp>
        <p:nvSpPr>
          <p:cNvPr id="4" name="Footer Placeholder 3"/>
          <p:cNvSpPr>
            <a:spLocks noGrp="1"/>
          </p:cNvSpPr>
          <p:nvPr>
            <p:ph type="ftr" sz="quarter" idx="11"/>
          </p:nvPr>
        </p:nvSpPr>
        <p:spPr/>
        <p:txBody>
          <a:bodyPr/>
          <a:lstStyle/>
          <a:p>
            <a:r>
              <a:rPr lang="en-US"/>
              <a:t>Oracle Confidential – Internal</a:t>
            </a:r>
            <a:endParaRPr lang="en-US" dirty="0"/>
          </a:p>
        </p:txBody>
      </p:sp>
      <p:sp>
        <p:nvSpPr>
          <p:cNvPr id="5" name="Slide Number Placeholder 4"/>
          <p:cNvSpPr>
            <a:spLocks noGrp="1"/>
          </p:cNvSpPr>
          <p:nvPr>
            <p:ph type="sldNum" sz="quarter" idx="12"/>
          </p:nvPr>
        </p:nvSpPr>
        <p:spPr/>
        <p:txBody>
          <a:bodyPr/>
          <a:lstStyle/>
          <a:p>
            <a:fld id="{C51EAA63-D034-42AE-91FA-B13B9518C7BE}" type="slidenum">
              <a:rPr lang="en-US" smtClean="0"/>
              <a:pPr/>
              <a:t>‹#›</a:t>
            </a:fld>
            <a:endParaRPr lang="en-US" dirty="0"/>
          </a:p>
        </p:txBody>
      </p:sp>
    </p:spTree>
    <p:extLst>
      <p:ext uri="{BB962C8B-B14F-4D97-AF65-F5344CB8AC3E}">
        <p14:creationId xmlns:p14="http://schemas.microsoft.com/office/powerpoint/2010/main" val="1797048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61.xml"/><Relationship Id="rId18" Type="http://schemas.openxmlformats.org/officeDocument/2006/relationships/slideLayout" Target="../slideLayouts/slideLayout66.xml"/><Relationship Id="rId26" Type="http://schemas.openxmlformats.org/officeDocument/2006/relationships/slideLayout" Target="../slideLayouts/slideLayout74.xml"/><Relationship Id="rId39" Type="http://schemas.openxmlformats.org/officeDocument/2006/relationships/slideLayout" Target="../slideLayouts/slideLayout87.xml"/><Relationship Id="rId3" Type="http://schemas.openxmlformats.org/officeDocument/2006/relationships/slideLayout" Target="../slideLayouts/slideLayout51.xml"/><Relationship Id="rId21" Type="http://schemas.openxmlformats.org/officeDocument/2006/relationships/slideLayout" Target="../slideLayouts/slideLayout69.xml"/><Relationship Id="rId34" Type="http://schemas.openxmlformats.org/officeDocument/2006/relationships/slideLayout" Target="../slideLayouts/slideLayout82.xml"/><Relationship Id="rId42" Type="http://schemas.openxmlformats.org/officeDocument/2006/relationships/slideLayout" Target="../slideLayouts/slideLayout90.xml"/><Relationship Id="rId47" Type="http://schemas.openxmlformats.org/officeDocument/2006/relationships/slideLayout" Target="../slideLayouts/slideLayout95.xml"/><Relationship Id="rId50" Type="http://schemas.openxmlformats.org/officeDocument/2006/relationships/slideLayout" Target="../slideLayouts/slideLayout98.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17" Type="http://schemas.openxmlformats.org/officeDocument/2006/relationships/slideLayout" Target="../slideLayouts/slideLayout65.xml"/><Relationship Id="rId25" Type="http://schemas.openxmlformats.org/officeDocument/2006/relationships/slideLayout" Target="../slideLayouts/slideLayout73.xml"/><Relationship Id="rId33" Type="http://schemas.openxmlformats.org/officeDocument/2006/relationships/slideLayout" Target="../slideLayouts/slideLayout81.xml"/><Relationship Id="rId38" Type="http://schemas.openxmlformats.org/officeDocument/2006/relationships/slideLayout" Target="../slideLayouts/slideLayout86.xml"/><Relationship Id="rId46" Type="http://schemas.openxmlformats.org/officeDocument/2006/relationships/slideLayout" Target="../slideLayouts/slideLayout94.xml"/><Relationship Id="rId2" Type="http://schemas.openxmlformats.org/officeDocument/2006/relationships/slideLayout" Target="../slideLayouts/slideLayout50.xml"/><Relationship Id="rId16" Type="http://schemas.openxmlformats.org/officeDocument/2006/relationships/slideLayout" Target="../slideLayouts/slideLayout64.xml"/><Relationship Id="rId20" Type="http://schemas.openxmlformats.org/officeDocument/2006/relationships/slideLayout" Target="../slideLayouts/slideLayout68.xml"/><Relationship Id="rId29" Type="http://schemas.openxmlformats.org/officeDocument/2006/relationships/slideLayout" Target="../slideLayouts/slideLayout77.xml"/><Relationship Id="rId41" Type="http://schemas.openxmlformats.org/officeDocument/2006/relationships/slideLayout" Target="../slideLayouts/slideLayout89.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24" Type="http://schemas.openxmlformats.org/officeDocument/2006/relationships/slideLayout" Target="../slideLayouts/slideLayout72.xml"/><Relationship Id="rId32" Type="http://schemas.openxmlformats.org/officeDocument/2006/relationships/slideLayout" Target="../slideLayouts/slideLayout80.xml"/><Relationship Id="rId37" Type="http://schemas.openxmlformats.org/officeDocument/2006/relationships/slideLayout" Target="../slideLayouts/slideLayout85.xml"/><Relationship Id="rId40" Type="http://schemas.openxmlformats.org/officeDocument/2006/relationships/slideLayout" Target="../slideLayouts/slideLayout88.xml"/><Relationship Id="rId45" Type="http://schemas.openxmlformats.org/officeDocument/2006/relationships/slideLayout" Target="../slideLayouts/slideLayout93.xml"/><Relationship Id="rId5" Type="http://schemas.openxmlformats.org/officeDocument/2006/relationships/slideLayout" Target="../slideLayouts/slideLayout53.xml"/><Relationship Id="rId15" Type="http://schemas.openxmlformats.org/officeDocument/2006/relationships/slideLayout" Target="../slideLayouts/slideLayout63.xml"/><Relationship Id="rId23" Type="http://schemas.openxmlformats.org/officeDocument/2006/relationships/slideLayout" Target="../slideLayouts/slideLayout71.xml"/><Relationship Id="rId28" Type="http://schemas.openxmlformats.org/officeDocument/2006/relationships/slideLayout" Target="../slideLayouts/slideLayout76.xml"/><Relationship Id="rId36" Type="http://schemas.openxmlformats.org/officeDocument/2006/relationships/slideLayout" Target="../slideLayouts/slideLayout84.xml"/><Relationship Id="rId49" Type="http://schemas.openxmlformats.org/officeDocument/2006/relationships/slideLayout" Target="../slideLayouts/slideLayout97.xml"/><Relationship Id="rId10" Type="http://schemas.openxmlformats.org/officeDocument/2006/relationships/slideLayout" Target="../slideLayouts/slideLayout58.xml"/><Relationship Id="rId19" Type="http://schemas.openxmlformats.org/officeDocument/2006/relationships/slideLayout" Target="../slideLayouts/slideLayout67.xml"/><Relationship Id="rId31" Type="http://schemas.openxmlformats.org/officeDocument/2006/relationships/slideLayout" Target="../slideLayouts/slideLayout79.xml"/><Relationship Id="rId44" Type="http://schemas.openxmlformats.org/officeDocument/2006/relationships/slideLayout" Target="../slideLayouts/slideLayout92.xml"/><Relationship Id="rId52" Type="http://schemas.openxmlformats.org/officeDocument/2006/relationships/image" Target="../media/image1.png"/><Relationship Id="rId4" Type="http://schemas.openxmlformats.org/officeDocument/2006/relationships/slideLayout" Target="../slideLayouts/slideLayout52.xml"/><Relationship Id="rId9" Type="http://schemas.openxmlformats.org/officeDocument/2006/relationships/slideLayout" Target="../slideLayouts/slideLayout57.xml"/><Relationship Id="rId14" Type="http://schemas.openxmlformats.org/officeDocument/2006/relationships/slideLayout" Target="../slideLayouts/slideLayout62.xml"/><Relationship Id="rId22" Type="http://schemas.openxmlformats.org/officeDocument/2006/relationships/slideLayout" Target="../slideLayouts/slideLayout70.xml"/><Relationship Id="rId27" Type="http://schemas.openxmlformats.org/officeDocument/2006/relationships/slideLayout" Target="../slideLayouts/slideLayout75.xml"/><Relationship Id="rId30" Type="http://schemas.openxmlformats.org/officeDocument/2006/relationships/slideLayout" Target="../slideLayouts/slideLayout78.xml"/><Relationship Id="rId35" Type="http://schemas.openxmlformats.org/officeDocument/2006/relationships/slideLayout" Target="../slideLayouts/slideLayout83.xml"/><Relationship Id="rId43" Type="http://schemas.openxmlformats.org/officeDocument/2006/relationships/slideLayout" Target="../slideLayouts/slideLayout91.xml"/><Relationship Id="rId48" Type="http://schemas.openxmlformats.org/officeDocument/2006/relationships/slideLayout" Target="../slideLayouts/slideLayout96.xml"/><Relationship Id="rId8" Type="http://schemas.openxmlformats.org/officeDocument/2006/relationships/slideLayout" Target="../slideLayouts/slideLayout56.xml"/><Relationship Id="rId51"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14" name="Group 13"/>
          <p:cNvGrpSpPr/>
          <p:nvPr/>
        </p:nvGrpSpPr>
        <p:grpSpPr>
          <a:xfrm>
            <a:off x="0" y="0"/>
            <a:ext cx="12189398" cy="6858000"/>
            <a:chOff x="0" y="0"/>
            <a:chExt cx="12189398" cy="6858000"/>
          </a:xfrm>
          <a:solidFill>
            <a:srgbClr val="D8E1E6"/>
          </a:solidFill>
        </p:grpSpPr>
        <p:sp>
          <p:nvSpPr>
            <p:cNvPr id="17" name="Rectangle 16"/>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8" name="Rectangle 17"/>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9" name="Rectangle 18"/>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20" name="Rectangle 19"/>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grpSp>
      <p:sp>
        <p:nvSpPr>
          <p:cNvPr id="2" name="Title Placeholder 1"/>
          <p:cNvSpPr>
            <a:spLocks noGrp="1"/>
          </p:cNvSpPr>
          <p:nvPr>
            <p:ph type="title"/>
          </p:nvPr>
        </p:nvSpPr>
        <p:spPr>
          <a:xfrm>
            <a:off x="531812" y="406400"/>
            <a:ext cx="11125200" cy="889000"/>
          </a:xfrm>
          <a:prstGeom prst="rect">
            <a:avLst/>
          </a:prstGeom>
        </p:spPr>
        <p:txBody>
          <a:bodyPr vert="horz" lIns="0" tIns="0" rIns="0" bIns="0" rtlCol="0" anchor="b">
            <a:noAutofit/>
          </a:bodyPr>
          <a:lstStyle/>
          <a:p>
            <a:r>
              <a:rPr lang="en-US"/>
              <a:t>Click to edit Master title style</a:t>
            </a:r>
            <a:endParaRPr dirty="0"/>
          </a:p>
        </p:txBody>
      </p:sp>
      <p:sp>
        <p:nvSpPr>
          <p:cNvPr id="3" name="Text Placeholder 2"/>
          <p:cNvSpPr>
            <a:spLocks noGrp="1"/>
          </p:cNvSpPr>
          <p:nvPr>
            <p:ph type="body" idx="1"/>
          </p:nvPr>
        </p:nvSpPr>
        <p:spPr>
          <a:xfrm>
            <a:off x="531151" y="1524001"/>
            <a:ext cx="11126522" cy="4419600"/>
          </a:xfrm>
          <a:prstGeom prst="rect">
            <a:avLst/>
          </a:prstGeom>
        </p:spPr>
        <p:txBody>
          <a:bodyPr vert="horz"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182130" y="6556248"/>
            <a:ext cx="1226398" cy="182880"/>
          </a:xfrm>
          <a:prstGeom prst="rect">
            <a:avLst/>
          </a:prstGeom>
        </p:spPr>
        <p:txBody>
          <a:bodyPr vert="horz" wrap="none" lIns="0" tIns="0" rIns="0" bIns="0" rtlCol="0" anchor="ctr" anchorCtr="0">
            <a:noAutofit/>
          </a:bodyPr>
          <a:lstStyle>
            <a:lvl1pPr algn="r">
              <a:defRPr sz="850">
                <a:solidFill>
                  <a:schemeClr val="tx1"/>
                </a:solidFill>
              </a:defRPr>
            </a:lvl1pPr>
          </a:lstStyle>
          <a:p>
            <a:fld id="{557F4A5E-F736-644F-BE56-0636088872CF}" type="datetime1">
              <a:t>3/15/2018</a:t>
            </a:fld>
            <a:endParaRPr lang="en-US" dirty="0"/>
          </a:p>
        </p:txBody>
      </p:sp>
      <p:sp>
        <p:nvSpPr>
          <p:cNvPr id="5" name="Footer Placeholder 4"/>
          <p:cNvSpPr>
            <a:spLocks noGrp="1"/>
          </p:cNvSpPr>
          <p:nvPr>
            <p:ph type="ftr" sz="quarter" idx="3"/>
          </p:nvPr>
        </p:nvSpPr>
        <p:spPr>
          <a:xfrm>
            <a:off x="8621422" y="6556248"/>
            <a:ext cx="2702495" cy="182880"/>
          </a:xfrm>
          <a:prstGeom prst="rect">
            <a:avLst/>
          </a:prstGeom>
        </p:spPr>
        <p:txBody>
          <a:bodyPr vert="horz" wrap="none" lIns="0" tIns="0" rIns="0" bIns="0" rtlCol="0" anchor="ctr" anchorCtr="0">
            <a:noAutofit/>
          </a:bodyPr>
          <a:lstStyle>
            <a:lvl1pPr algn="l">
              <a:defRPr sz="850">
                <a:solidFill>
                  <a:schemeClr val="tx1"/>
                </a:solidFill>
              </a:defRPr>
            </a:lvl1pPr>
          </a:lstStyle>
          <a:p>
            <a:r>
              <a:rPr lang="en-US"/>
              <a:t>Confidential – Oracle Internal/Restricted/Highly Restricted</a:t>
            </a:r>
            <a:endParaRPr lang="en-US" dirty="0"/>
          </a:p>
        </p:txBody>
      </p:sp>
      <p:sp>
        <p:nvSpPr>
          <p:cNvPr id="6" name="Slide Number Placeholder 5"/>
          <p:cNvSpPr>
            <a:spLocks noGrp="1"/>
          </p:cNvSpPr>
          <p:nvPr>
            <p:ph type="sldNum" sz="quarter" idx="4"/>
          </p:nvPr>
        </p:nvSpPr>
        <p:spPr>
          <a:xfrm>
            <a:off x="11324205" y="6556248"/>
            <a:ext cx="333467" cy="182880"/>
          </a:xfrm>
          <a:prstGeom prst="rect">
            <a:avLst/>
          </a:prstGeom>
        </p:spPr>
        <p:txBody>
          <a:bodyPr vert="horz" wrap="none" lIns="0" tIns="0" rIns="0" bIns="0" rtlCol="0" anchor="ctr" anchorCtr="0">
            <a:noAutofit/>
          </a:bodyPr>
          <a:lstStyle>
            <a:lvl1pPr algn="r">
              <a:defRPr sz="850">
                <a:solidFill>
                  <a:schemeClr val="tx1"/>
                </a:solidFill>
              </a:defRPr>
            </a:lvl1pPr>
          </a:lstStyle>
          <a:p>
            <a:fld id="{C51EAA63-D034-42AE-91FA-B13B9518C7BE}" type="slidenum">
              <a:rPr lang="en-US" smtClean="0"/>
              <a:pPr/>
              <a:t>‹#›</a:t>
            </a:fld>
            <a:endParaRPr lang="en-US" dirty="0"/>
          </a:p>
        </p:txBody>
      </p:sp>
      <p:sp>
        <p:nvSpPr>
          <p:cNvPr id="15" name="TextBox 14"/>
          <p:cNvSpPr txBox="1"/>
          <p:nvPr/>
        </p:nvSpPr>
        <p:spPr>
          <a:xfrm>
            <a:off x="5376672" y="6556248"/>
            <a:ext cx="3200400" cy="182880"/>
          </a:xfrm>
          <a:prstGeom prst="rect">
            <a:avLst/>
          </a:prstGeom>
          <a:noFill/>
        </p:spPr>
        <p:txBody>
          <a:bodyPr vert="horz" wrap="none" lIns="0" tIns="0" rIns="0" bIns="0" rtlCol="0" anchor="ctr" anchorCtr="0">
            <a:noAutofit/>
          </a:bodyPr>
          <a:lstStyle/>
          <a:p>
            <a:pPr algn="r"/>
            <a:r>
              <a:rPr lang="en-US" sz="850" dirty="0">
                <a:solidFill>
                  <a:schemeClr val="tx1"/>
                </a:solidFill>
              </a:rPr>
              <a:t>Copyright © 2017, Oracle and/or its affiliates. All rights reserved.  |</a:t>
            </a:r>
          </a:p>
        </p:txBody>
      </p:sp>
      <p:pic>
        <p:nvPicPr>
          <p:cNvPr id="16" name="Picture 15" descr="Oracle logo in white on red staging background" title="Oracle red badge logo"/>
          <p:cNvPicPr>
            <a:picLocks noChangeAspect="1"/>
          </p:cNvPicPr>
          <p:nvPr/>
        </p:nvPicPr>
        <p:blipFill>
          <a:blip r:embed="rId50" cstate="screen">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3193062027"/>
      </p:ext>
    </p:extLst>
  </p:cSld>
  <p:clrMap bg1="lt1" tx1="dk1" bg2="lt2" tx2="dk2" accent1="accent1" accent2="accent2" accent3="accent3" accent4="accent4" accent5="accent5" accent6="accent6" hlink="hlink" folHlink="folHlink"/>
  <p:sldLayoutIdLst>
    <p:sldLayoutId id="2147483693" r:id="rId1"/>
    <p:sldLayoutId id="2147483654" r:id="rId2"/>
    <p:sldLayoutId id="2147483697" r:id="rId3"/>
    <p:sldLayoutId id="2147483698" r:id="rId4"/>
    <p:sldLayoutId id="2147483710" r:id="rId5"/>
    <p:sldLayoutId id="2147483699" r:id="rId6"/>
    <p:sldLayoutId id="2147483700" r:id="rId7"/>
    <p:sldLayoutId id="2147483712" r:id="rId8"/>
    <p:sldLayoutId id="2147483702" r:id="rId9"/>
    <p:sldLayoutId id="2147483703" r:id="rId10"/>
    <p:sldLayoutId id="2147483701" r:id="rId11"/>
    <p:sldLayoutId id="2147483705" r:id="rId12"/>
    <p:sldLayoutId id="2147483706" r:id="rId13"/>
    <p:sldLayoutId id="2147483709" r:id="rId14"/>
    <p:sldLayoutId id="2147483704" r:id="rId15"/>
    <p:sldLayoutId id="2147483707" r:id="rId16"/>
    <p:sldLayoutId id="2147483650" r:id="rId17"/>
    <p:sldLayoutId id="2147483663" r:id="rId18"/>
    <p:sldLayoutId id="2147483651" r:id="rId19"/>
    <p:sldLayoutId id="2147483665" r:id="rId20"/>
    <p:sldLayoutId id="2147483669" r:id="rId21"/>
    <p:sldLayoutId id="2147483692" r:id="rId22"/>
    <p:sldLayoutId id="2147483683" r:id="rId23"/>
    <p:sldLayoutId id="2147483670" r:id="rId24"/>
    <p:sldLayoutId id="2147483652" r:id="rId25"/>
    <p:sldLayoutId id="2147483671" r:id="rId26"/>
    <p:sldLayoutId id="2147483672" r:id="rId27"/>
    <p:sldLayoutId id="2147483679" r:id="rId28"/>
    <p:sldLayoutId id="2147483685" r:id="rId29"/>
    <p:sldLayoutId id="2147483688" r:id="rId30"/>
    <p:sldLayoutId id="2147483696" r:id="rId31"/>
    <p:sldLayoutId id="2147483666" r:id="rId32"/>
    <p:sldLayoutId id="2147483655" r:id="rId33"/>
    <p:sldLayoutId id="2147483656" r:id="rId34"/>
    <p:sldLayoutId id="2147483657" r:id="rId35"/>
    <p:sldLayoutId id="2147483673" r:id="rId36"/>
    <p:sldLayoutId id="2147483674" r:id="rId37"/>
    <p:sldLayoutId id="2147483682" r:id="rId38"/>
    <p:sldLayoutId id="2147483684" r:id="rId39"/>
    <p:sldLayoutId id="2147483690" r:id="rId40"/>
    <p:sldLayoutId id="2147483691" r:id="rId41"/>
    <p:sldLayoutId id="2147483668" r:id="rId42"/>
    <p:sldLayoutId id="2147483675" r:id="rId43"/>
    <p:sldLayoutId id="2147483676" r:id="rId44"/>
    <p:sldLayoutId id="2147483667" r:id="rId45"/>
    <p:sldLayoutId id="2147483661" r:id="rId46"/>
    <p:sldLayoutId id="2147483687" r:id="rId47"/>
    <p:sldLayoutId id="2147483659" r:id="rId4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400" rtl="0" eaLnBrk="1" latinLnBrk="0" hangingPunct="1">
        <a:lnSpc>
          <a:spcPct val="8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3" pos="3839"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14" name="Group 13"/>
          <p:cNvGrpSpPr/>
          <p:nvPr/>
        </p:nvGrpSpPr>
        <p:grpSpPr>
          <a:xfrm>
            <a:off x="0" y="0"/>
            <a:ext cx="12189398" cy="6858000"/>
            <a:chOff x="0" y="0"/>
            <a:chExt cx="12189398" cy="6858000"/>
          </a:xfrm>
          <a:solidFill>
            <a:srgbClr val="D8E1E6"/>
          </a:solidFill>
        </p:grpSpPr>
        <p:sp>
          <p:nvSpPr>
            <p:cNvPr id="17" name="Rectangle 16"/>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8" name="Rectangle 17"/>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9" name="Rectangle 18"/>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20" name="Rectangle 19"/>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grpSp>
      <p:sp>
        <p:nvSpPr>
          <p:cNvPr id="2" name="Title Placeholder 1"/>
          <p:cNvSpPr>
            <a:spLocks noGrp="1"/>
          </p:cNvSpPr>
          <p:nvPr>
            <p:ph type="title"/>
          </p:nvPr>
        </p:nvSpPr>
        <p:spPr>
          <a:xfrm>
            <a:off x="531812" y="406400"/>
            <a:ext cx="11125200" cy="889000"/>
          </a:xfrm>
          <a:prstGeom prst="rect">
            <a:avLst/>
          </a:prstGeom>
        </p:spPr>
        <p:txBody>
          <a:bodyPr vert="horz" lIns="0" tIns="0" rIns="0" bIns="0" rtlCol="0" anchor="b">
            <a:noAutofit/>
          </a:bodyPr>
          <a:lstStyle/>
          <a:p>
            <a:r>
              <a:rPr lang="en-US"/>
              <a:t>Click to edit Master title style</a:t>
            </a:r>
            <a:endParaRPr dirty="0"/>
          </a:p>
        </p:txBody>
      </p:sp>
      <p:sp>
        <p:nvSpPr>
          <p:cNvPr id="3" name="Text Placeholder 2"/>
          <p:cNvSpPr>
            <a:spLocks noGrp="1"/>
          </p:cNvSpPr>
          <p:nvPr>
            <p:ph type="body" idx="1"/>
          </p:nvPr>
        </p:nvSpPr>
        <p:spPr>
          <a:xfrm>
            <a:off x="531151" y="1524001"/>
            <a:ext cx="11126522" cy="4419600"/>
          </a:xfrm>
          <a:prstGeom prst="rect">
            <a:avLst/>
          </a:prstGeom>
        </p:spPr>
        <p:txBody>
          <a:bodyPr vert="horz"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182130" y="6556248"/>
            <a:ext cx="1226398" cy="182880"/>
          </a:xfrm>
          <a:prstGeom prst="rect">
            <a:avLst/>
          </a:prstGeom>
        </p:spPr>
        <p:txBody>
          <a:bodyPr vert="horz" wrap="none" lIns="0" tIns="0" rIns="0" bIns="0" rtlCol="0" anchor="ctr" anchorCtr="0">
            <a:noAutofit/>
          </a:bodyPr>
          <a:lstStyle>
            <a:lvl1pPr algn="r">
              <a:defRPr sz="850">
                <a:solidFill>
                  <a:schemeClr val="tx1"/>
                </a:solidFill>
              </a:defRPr>
            </a:lvl1pPr>
          </a:lstStyle>
          <a:p>
            <a:fld id="{557F4A5E-F736-644F-BE56-0636088872CF}" type="datetime1">
              <a:t>3/15/2018</a:t>
            </a:fld>
            <a:endParaRPr lang="en-US" dirty="0"/>
          </a:p>
        </p:txBody>
      </p:sp>
      <p:sp>
        <p:nvSpPr>
          <p:cNvPr id="5" name="Footer Placeholder 4"/>
          <p:cNvSpPr>
            <a:spLocks noGrp="1"/>
          </p:cNvSpPr>
          <p:nvPr>
            <p:ph type="ftr" sz="quarter" idx="3"/>
          </p:nvPr>
        </p:nvSpPr>
        <p:spPr>
          <a:xfrm>
            <a:off x="8621422" y="6556248"/>
            <a:ext cx="2702495" cy="182880"/>
          </a:xfrm>
          <a:prstGeom prst="rect">
            <a:avLst/>
          </a:prstGeom>
        </p:spPr>
        <p:txBody>
          <a:bodyPr vert="horz" wrap="none" lIns="0" tIns="0" rIns="0" bIns="0" rtlCol="0" anchor="ctr" anchorCtr="0">
            <a:noAutofit/>
          </a:bodyPr>
          <a:lstStyle>
            <a:lvl1pPr algn="l">
              <a:defRPr sz="850">
                <a:solidFill>
                  <a:schemeClr val="tx1"/>
                </a:solidFill>
              </a:defRPr>
            </a:lvl1pPr>
          </a:lstStyle>
          <a:p>
            <a:r>
              <a:rPr lang="en-US"/>
              <a:t>Confidential – Oracle Internal/Restricted/Highly Restricted</a:t>
            </a:r>
            <a:endParaRPr lang="en-US" dirty="0"/>
          </a:p>
        </p:txBody>
      </p:sp>
      <p:sp>
        <p:nvSpPr>
          <p:cNvPr id="6" name="Slide Number Placeholder 5"/>
          <p:cNvSpPr>
            <a:spLocks noGrp="1"/>
          </p:cNvSpPr>
          <p:nvPr>
            <p:ph type="sldNum" sz="quarter" idx="4"/>
          </p:nvPr>
        </p:nvSpPr>
        <p:spPr>
          <a:xfrm>
            <a:off x="11324205" y="6556248"/>
            <a:ext cx="333467" cy="182880"/>
          </a:xfrm>
          <a:prstGeom prst="rect">
            <a:avLst/>
          </a:prstGeom>
        </p:spPr>
        <p:txBody>
          <a:bodyPr vert="horz" wrap="none" lIns="0" tIns="0" rIns="0" bIns="0" rtlCol="0" anchor="ctr" anchorCtr="0">
            <a:noAutofit/>
          </a:bodyPr>
          <a:lstStyle>
            <a:lvl1pPr algn="r">
              <a:defRPr sz="850">
                <a:solidFill>
                  <a:schemeClr val="tx1"/>
                </a:solidFill>
              </a:defRPr>
            </a:lvl1pPr>
          </a:lstStyle>
          <a:p>
            <a:fld id="{C51EAA63-D034-42AE-91FA-B13B9518C7BE}" type="slidenum">
              <a:rPr lang="en-US" smtClean="0"/>
              <a:pPr/>
              <a:t>‹#›</a:t>
            </a:fld>
            <a:endParaRPr lang="en-US" dirty="0"/>
          </a:p>
        </p:txBody>
      </p:sp>
      <p:sp>
        <p:nvSpPr>
          <p:cNvPr id="15" name="TextBox 14"/>
          <p:cNvSpPr txBox="1"/>
          <p:nvPr/>
        </p:nvSpPr>
        <p:spPr>
          <a:xfrm>
            <a:off x="5376672" y="6556248"/>
            <a:ext cx="3200400" cy="182880"/>
          </a:xfrm>
          <a:prstGeom prst="rect">
            <a:avLst/>
          </a:prstGeom>
          <a:noFill/>
        </p:spPr>
        <p:txBody>
          <a:bodyPr vert="horz" wrap="none" lIns="0" tIns="0" rIns="0" bIns="0" rtlCol="0" anchor="ctr" anchorCtr="0">
            <a:noAutofit/>
          </a:bodyPr>
          <a:lstStyle/>
          <a:p>
            <a:pPr algn="r"/>
            <a:r>
              <a:rPr lang="en-US" sz="850" dirty="0">
                <a:solidFill>
                  <a:schemeClr val="tx1"/>
                </a:solidFill>
              </a:rPr>
              <a:t>Copyright © 2017, Oracle and/or its affiliates. All rights reserved.  |</a:t>
            </a:r>
          </a:p>
        </p:txBody>
      </p:sp>
      <p:pic>
        <p:nvPicPr>
          <p:cNvPr id="16" name="Picture 15" descr="Oracle logo in white on red staging background" title="Oracle red badge logo"/>
          <p:cNvPicPr>
            <a:picLocks noChangeAspect="1"/>
          </p:cNvPicPr>
          <p:nvPr/>
        </p:nvPicPr>
        <p:blipFill>
          <a:blip r:embed="rId52" cstate="screen">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3377623982"/>
      </p:ext>
    </p:extLst>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5" r:id="rId12"/>
    <p:sldLayoutId id="2147483726" r:id="rId13"/>
    <p:sldLayoutId id="2147483727" r:id="rId14"/>
    <p:sldLayoutId id="2147483728" r:id="rId15"/>
    <p:sldLayoutId id="2147483729" r:id="rId16"/>
    <p:sldLayoutId id="2147483730" r:id="rId17"/>
    <p:sldLayoutId id="2147483731" r:id="rId18"/>
    <p:sldLayoutId id="2147483732" r:id="rId19"/>
    <p:sldLayoutId id="2147483733" r:id="rId20"/>
    <p:sldLayoutId id="2147483734" r:id="rId21"/>
    <p:sldLayoutId id="2147483735" r:id="rId22"/>
    <p:sldLayoutId id="2147483736" r:id="rId23"/>
    <p:sldLayoutId id="2147483737" r:id="rId24"/>
    <p:sldLayoutId id="2147483738" r:id="rId25"/>
    <p:sldLayoutId id="2147483739" r:id="rId26"/>
    <p:sldLayoutId id="2147483740" r:id="rId27"/>
    <p:sldLayoutId id="2147483741" r:id="rId28"/>
    <p:sldLayoutId id="2147483742" r:id="rId29"/>
    <p:sldLayoutId id="2147483743" r:id="rId30"/>
    <p:sldLayoutId id="2147483744" r:id="rId31"/>
    <p:sldLayoutId id="2147483745" r:id="rId32"/>
    <p:sldLayoutId id="2147483746" r:id="rId33"/>
    <p:sldLayoutId id="2147483747" r:id="rId34"/>
    <p:sldLayoutId id="2147483748" r:id="rId35"/>
    <p:sldLayoutId id="2147483749" r:id="rId36"/>
    <p:sldLayoutId id="2147483750" r:id="rId37"/>
    <p:sldLayoutId id="2147483751" r:id="rId38"/>
    <p:sldLayoutId id="2147483752" r:id="rId39"/>
    <p:sldLayoutId id="2147483753" r:id="rId40"/>
    <p:sldLayoutId id="2147483754" r:id="rId41"/>
    <p:sldLayoutId id="2147483755" r:id="rId42"/>
    <p:sldLayoutId id="2147483756" r:id="rId43"/>
    <p:sldLayoutId id="2147483757" r:id="rId44"/>
    <p:sldLayoutId id="2147483758" r:id="rId45"/>
    <p:sldLayoutId id="2147483759" r:id="rId46"/>
    <p:sldLayoutId id="2147483760" r:id="rId47"/>
    <p:sldLayoutId id="2147483761" r:id="rId48"/>
    <p:sldLayoutId id="2147483762" r:id="rId49"/>
    <p:sldLayoutId id="2147483763" r:id="rId50"/>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400" rtl="0" eaLnBrk="1" latinLnBrk="0" hangingPunct="1">
        <a:lnSpc>
          <a:spcPct val="8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3" pos="3839">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png"/><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xml"/><Relationship Id="rId1" Type="http://schemas.openxmlformats.org/officeDocument/2006/relationships/slideLayout" Target="../slideLayouts/slideLayout5.xml"/><Relationship Id="rId5" Type="http://schemas.openxmlformats.org/officeDocument/2006/relationships/image" Target="../media/image18.png"/><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8" Type="http://schemas.openxmlformats.org/officeDocument/2006/relationships/image" Target="../media/image1.png"/><Relationship Id="rId13" Type="http://schemas.openxmlformats.org/officeDocument/2006/relationships/hyperlink" Target="https://oradocs-corp.documents.us2.oraclecloud.com/documents/folder/home" TargetMode="External"/><Relationship Id="rId18" Type="http://schemas.openxmlformats.org/officeDocument/2006/relationships/image" Target="../media/image29.png"/><Relationship Id="rId3" Type="http://schemas.openxmlformats.org/officeDocument/2006/relationships/image" Target="../media/image8.png"/><Relationship Id="rId7" Type="http://schemas.openxmlformats.org/officeDocument/2006/relationships/image" Target="../media/image22.png"/><Relationship Id="rId12" Type="http://schemas.openxmlformats.org/officeDocument/2006/relationships/image" Target="../media/image24.png"/><Relationship Id="rId17" Type="http://schemas.openxmlformats.org/officeDocument/2006/relationships/image" Target="../media/image28.png"/><Relationship Id="rId2" Type="http://schemas.openxmlformats.org/officeDocument/2006/relationships/notesSlide" Target="../notesSlides/notesSlide3.xml"/><Relationship Id="rId16" Type="http://schemas.openxmlformats.org/officeDocument/2006/relationships/image" Target="../media/image27.png"/><Relationship Id="rId1" Type="http://schemas.openxmlformats.org/officeDocument/2006/relationships/slideLayout" Target="../slideLayouts/slideLayout5.xml"/><Relationship Id="rId6" Type="http://schemas.openxmlformats.org/officeDocument/2006/relationships/hyperlink" Target="http://innovate.us.oracle.com/sb/#60BCBA2A1AB07F65E0530100007F91D1" TargetMode="External"/><Relationship Id="rId11" Type="http://schemas.openxmlformats.org/officeDocument/2006/relationships/image" Target="../media/image23.png"/><Relationship Id="rId5" Type="http://schemas.openxmlformats.org/officeDocument/2006/relationships/image" Target="../media/image21.png"/><Relationship Id="rId15" Type="http://schemas.openxmlformats.org/officeDocument/2006/relationships/image" Target="../media/image26.png"/><Relationship Id="rId10" Type="http://schemas.openxmlformats.org/officeDocument/2006/relationships/image" Target="../media/image20.png"/><Relationship Id="rId19" Type="http://schemas.openxmlformats.org/officeDocument/2006/relationships/image" Target="../media/image30.png"/><Relationship Id="rId4" Type="http://schemas.openxmlformats.org/officeDocument/2006/relationships/hyperlink" Target="https://otube.oracle.com/media/Bring+the+Shelf+Alive/0_up7e77e5/3422" TargetMode="External"/><Relationship Id="rId9" Type="http://schemas.openxmlformats.org/officeDocument/2006/relationships/image" Target="../media/image3.png"/><Relationship Id="rId14" Type="http://schemas.openxmlformats.org/officeDocument/2006/relationships/image" Target="../media/image25.png"/></Relationships>
</file>

<file path=ppt/slides/_rels/slide4.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38.png"/><Relationship Id="rId3" Type="http://schemas.openxmlformats.org/officeDocument/2006/relationships/image" Target="../media/image1.png"/><Relationship Id="rId7" Type="http://schemas.openxmlformats.org/officeDocument/2006/relationships/image" Target="../media/image32.png"/><Relationship Id="rId12" Type="http://schemas.openxmlformats.org/officeDocument/2006/relationships/image" Target="../media/image37.png"/><Relationship Id="rId2" Type="http://schemas.openxmlformats.org/officeDocument/2006/relationships/notesSlide" Target="../notesSlides/notesSlide4.xml"/><Relationship Id="rId1" Type="http://schemas.openxmlformats.org/officeDocument/2006/relationships/slideLayout" Target="../slideLayouts/slideLayout53.xml"/><Relationship Id="rId6" Type="http://schemas.openxmlformats.org/officeDocument/2006/relationships/image" Target="../media/image31.png"/><Relationship Id="rId11" Type="http://schemas.openxmlformats.org/officeDocument/2006/relationships/image" Target="../media/image36.png"/><Relationship Id="rId5" Type="http://schemas.openxmlformats.org/officeDocument/2006/relationships/image" Target="../media/image3.png"/><Relationship Id="rId15" Type="http://schemas.openxmlformats.org/officeDocument/2006/relationships/image" Target="../media/image40.png"/><Relationship Id="rId10" Type="http://schemas.openxmlformats.org/officeDocument/2006/relationships/image" Target="../media/image35.png"/><Relationship Id="rId4" Type="http://schemas.openxmlformats.org/officeDocument/2006/relationships/image" Target="../media/image8.png"/><Relationship Id="rId9" Type="http://schemas.openxmlformats.org/officeDocument/2006/relationships/image" Target="../media/image34.png"/><Relationship Id="rId14" Type="http://schemas.openxmlformats.org/officeDocument/2006/relationships/image" Target="../media/image39.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5.xml"/><Relationship Id="rId5" Type="http://schemas.openxmlformats.org/officeDocument/2006/relationships/image" Target="../media/image1.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5.xml"/><Relationship Id="rId5" Type="http://schemas.openxmlformats.org/officeDocument/2006/relationships/image" Target="../media/image1.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8" Type="http://schemas.openxmlformats.org/officeDocument/2006/relationships/hyperlink" Target="https://otube.oracle.com/channel/Oracle+Cloud+Solution+Hubs/3422" TargetMode="External"/><Relationship Id="rId3" Type="http://schemas.openxmlformats.org/officeDocument/2006/relationships/image" Target="../media/image41.png"/><Relationship Id="rId7" Type="http://schemas.openxmlformats.org/officeDocument/2006/relationships/image" Target="../media/image43.png"/><Relationship Id="rId2" Type="http://schemas.openxmlformats.org/officeDocument/2006/relationships/hyperlink" Target="http://solutionengineering.us.oracle.com/hubs/?root=profileslist" TargetMode="External"/><Relationship Id="rId1" Type="http://schemas.openxmlformats.org/officeDocument/2006/relationships/slideLayout" Target="../slideLayouts/slideLayout8.xml"/><Relationship Id="rId6" Type="http://schemas.openxmlformats.org/officeDocument/2006/relationships/hyperlink" Target="http://innovate.us.oracle.com/sb/" TargetMode="External"/><Relationship Id="rId11" Type="http://schemas.openxmlformats.org/officeDocument/2006/relationships/hyperlink" Target="https://otube.oracle.com/media/Oracle+Cloud+Solution+Hubs+Overview+for+Sales/0_zmo79u2x/" TargetMode="External"/><Relationship Id="rId5" Type="http://schemas.openxmlformats.org/officeDocument/2006/relationships/image" Target="../media/image42.png"/><Relationship Id="rId10" Type="http://schemas.openxmlformats.org/officeDocument/2006/relationships/image" Target="../media/image8.png"/><Relationship Id="rId4" Type="http://schemas.openxmlformats.org/officeDocument/2006/relationships/hyperlink" Target="http://solutionengineering.us.oracle.com/hubs/?root=cloudhubs" TargetMode="External"/><Relationship Id="rId9" Type="http://schemas.openxmlformats.org/officeDocument/2006/relationships/image" Target="../media/image4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5180EBEE-C3BD-433D-B135-D546A6216382}"/>
              </a:ext>
            </a:extLst>
          </p:cNvPr>
          <p:cNvPicPr>
            <a:picLocks noChangeAspect="1"/>
          </p:cNvPicPr>
          <p:nvPr/>
        </p:nvPicPr>
        <p:blipFill rotWithShape="1">
          <a:blip r:embed="rId3" cstate="screen">
            <a:extLst>
              <a:ext uri="{28A0092B-C50C-407E-A947-70E740481C1C}">
                <a14:useLocalDpi xmlns:a14="http://schemas.microsoft.com/office/drawing/2010/main"/>
              </a:ext>
            </a:extLst>
          </a:blip>
          <a:stretch/>
        </p:blipFill>
        <p:spPr>
          <a:xfrm>
            <a:off x="1904873" y="-6096"/>
            <a:ext cx="10283952" cy="6864096"/>
          </a:xfrm>
          <a:prstGeom prst="rect">
            <a:avLst/>
          </a:prstGeom>
        </p:spPr>
      </p:pic>
      <p:sp>
        <p:nvSpPr>
          <p:cNvPr id="23" name="Rectangle 22">
            <a:extLst>
              <a:ext uri="{FF2B5EF4-FFF2-40B4-BE49-F238E27FC236}">
                <a16:creationId xmlns:a16="http://schemas.microsoft.com/office/drawing/2014/main" id="{83C69AF0-E44A-42C3-B611-95F0011320D4}"/>
              </a:ext>
            </a:extLst>
          </p:cNvPr>
          <p:cNvSpPr/>
          <p:nvPr/>
        </p:nvSpPr>
        <p:spPr>
          <a:xfrm>
            <a:off x="-53902" y="-29098"/>
            <a:ext cx="12250078" cy="6866629"/>
          </a:xfrm>
          <a:prstGeom prst="rect">
            <a:avLst/>
          </a:prstGeom>
          <a:solidFill>
            <a:schemeClr val="tx1">
              <a:lumMod val="40000"/>
              <a:lumOff val="6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2A72D223-B950-4056-9B16-B707EFCABD57}"/>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451568" y="408731"/>
            <a:ext cx="2980991" cy="810500"/>
          </a:xfrm>
          <a:prstGeom prst="rect">
            <a:avLst/>
          </a:prstGeom>
        </p:spPr>
      </p:pic>
      <p:grpSp>
        <p:nvGrpSpPr>
          <p:cNvPr id="2" name="Group 1">
            <a:extLst>
              <a:ext uri="{FF2B5EF4-FFF2-40B4-BE49-F238E27FC236}">
                <a16:creationId xmlns:a16="http://schemas.microsoft.com/office/drawing/2014/main" id="{F8ED9569-B280-447F-8EDB-16AD2DECDA45}"/>
              </a:ext>
            </a:extLst>
          </p:cNvPr>
          <p:cNvGrpSpPr/>
          <p:nvPr/>
        </p:nvGrpSpPr>
        <p:grpSpPr>
          <a:xfrm>
            <a:off x="0" y="-29098"/>
            <a:ext cx="3515360" cy="6895727"/>
            <a:chOff x="0" y="0"/>
            <a:chExt cx="3515360" cy="6866629"/>
          </a:xfrm>
          <a:solidFill>
            <a:srgbClr val="000000"/>
          </a:solidFill>
        </p:grpSpPr>
        <p:sp>
          <p:nvSpPr>
            <p:cNvPr id="9" name="Rectangle 8">
              <a:extLst>
                <a:ext uri="{FF2B5EF4-FFF2-40B4-BE49-F238E27FC236}">
                  <a16:creationId xmlns:a16="http://schemas.microsoft.com/office/drawing/2014/main" id="{51513F9A-C323-4FAE-9814-5390DFC6DD13}"/>
                </a:ext>
              </a:extLst>
            </p:cNvPr>
            <p:cNvSpPr/>
            <p:nvPr/>
          </p:nvSpPr>
          <p:spPr>
            <a:xfrm>
              <a:off x="0" y="0"/>
              <a:ext cx="3515360" cy="6866629"/>
            </a:xfrm>
            <a:prstGeom prst="rect">
              <a:avLst/>
            </a:prstGeom>
            <a:grp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3484D89-A390-4A67-895C-6D7C09BF518D}"/>
                </a:ext>
              </a:extLst>
            </p:cNvPr>
            <p:cNvSpPr/>
            <p:nvPr/>
          </p:nvSpPr>
          <p:spPr>
            <a:xfrm>
              <a:off x="459526" y="3890328"/>
              <a:ext cx="2569934" cy="1317854"/>
            </a:xfrm>
            <a:prstGeom prst="rect">
              <a:avLst/>
            </a:prstGeom>
            <a:grpFill/>
          </p:spPr>
          <p:txBody>
            <a:bodyPr wrap="none">
              <a:spAutoFit/>
            </a:bodyPr>
            <a:lstStyle/>
            <a:p>
              <a:pPr algn="ctr"/>
              <a:r>
                <a:rPr lang="en-US" sz="1600" dirty="0">
                  <a:solidFill>
                    <a:schemeClr val="bg1">
                      <a:lumMod val="95000"/>
                    </a:schemeClr>
                  </a:solidFill>
                  <a:latin typeface="Segoe UI Light" panose="020B0502040204020203" pitchFamily="34" charset="0"/>
                  <a:cs typeface="Segoe UI Light" panose="020B0502040204020203" pitchFamily="34" charset="0"/>
                </a:rPr>
                <a:t>Oracle Cloud Solution Hubs</a:t>
              </a:r>
              <a:br>
                <a:rPr lang="en-US" sz="1600" dirty="0">
                  <a:solidFill>
                    <a:schemeClr val="bg1">
                      <a:lumMod val="95000"/>
                    </a:schemeClr>
                  </a:solidFill>
                  <a:latin typeface="Segoe UI Light" panose="020B0502040204020203" pitchFamily="34" charset="0"/>
                  <a:cs typeface="Segoe UI Light" panose="020B0502040204020203" pitchFamily="34" charset="0"/>
                </a:rPr>
              </a:br>
              <a:r>
                <a:rPr lang="en-US" sz="1600" dirty="0">
                  <a:solidFill>
                    <a:schemeClr val="bg1">
                      <a:lumMod val="95000"/>
                    </a:schemeClr>
                  </a:solidFill>
                  <a:latin typeface="Segoe UI Light" panose="020B0502040204020203" pitchFamily="34" charset="0"/>
                  <a:cs typeface="Segoe UI Light" panose="020B0502040204020203" pitchFamily="34" charset="0"/>
                </a:rPr>
                <a:t>Data Integration with OAC</a:t>
              </a:r>
              <a:endParaRPr lang="en-US" sz="2800" dirty="0">
                <a:solidFill>
                  <a:schemeClr val="bg1">
                    <a:lumMod val="95000"/>
                  </a:schemeClr>
                </a:solidFill>
                <a:latin typeface="Segoe UI Light" panose="020B0502040204020203" pitchFamily="34" charset="0"/>
                <a:cs typeface="Segoe UI Light" panose="020B0502040204020203" pitchFamily="34" charset="0"/>
              </a:endParaRPr>
            </a:p>
            <a:p>
              <a:pPr algn="ctr"/>
              <a:r>
                <a:rPr lang="en-US" sz="1600" dirty="0">
                  <a:solidFill>
                    <a:schemeClr val="accent2">
                      <a:lumMod val="60000"/>
                      <a:lumOff val="40000"/>
                    </a:schemeClr>
                  </a:solidFill>
                  <a:latin typeface="Segoe UI Light" panose="020B0502040204020203" pitchFamily="34" charset="0"/>
                  <a:cs typeface="Segoe UI Light" panose="020B0502040204020203" pitchFamily="34" charset="0"/>
                </a:rPr>
                <a:t>Steven Black</a:t>
              </a:r>
            </a:p>
            <a:p>
              <a:pPr algn="ctr"/>
              <a:r>
                <a:rPr lang="en-US" sz="1600" dirty="0">
                  <a:solidFill>
                    <a:schemeClr val="accent2">
                      <a:lumMod val="60000"/>
                      <a:lumOff val="40000"/>
                    </a:schemeClr>
                  </a:solidFill>
                  <a:latin typeface="Segoe UI Light" panose="020B0502040204020203" pitchFamily="34" charset="0"/>
                  <a:cs typeface="Segoe UI Light" panose="020B0502040204020203" pitchFamily="34" charset="0"/>
                </a:rPr>
                <a:t>Mark Geurtsen</a:t>
              </a:r>
            </a:p>
            <a:p>
              <a:pPr algn="ctr"/>
              <a:r>
                <a:rPr lang="en-US" sz="1600" dirty="0">
                  <a:solidFill>
                    <a:schemeClr val="accent2">
                      <a:lumMod val="60000"/>
                      <a:lumOff val="40000"/>
                    </a:schemeClr>
                  </a:solidFill>
                  <a:latin typeface="Segoe UI Light" panose="020B0502040204020203" pitchFamily="34" charset="0"/>
                  <a:cs typeface="Segoe UI Light" panose="020B0502040204020203" pitchFamily="34" charset="0"/>
                </a:rPr>
                <a:t>March 2018</a:t>
              </a:r>
              <a:endParaRPr lang="en-US" sz="1600" dirty="0">
                <a:solidFill>
                  <a:schemeClr val="accent2">
                    <a:lumMod val="60000"/>
                    <a:lumOff val="40000"/>
                  </a:schemeClr>
                </a:solidFill>
              </a:endParaRPr>
            </a:p>
          </p:txBody>
        </p:sp>
        <p:cxnSp>
          <p:nvCxnSpPr>
            <p:cNvPr id="11" name="Straight Connector 10">
              <a:extLst>
                <a:ext uri="{FF2B5EF4-FFF2-40B4-BE49-F238E27FC236}">
                  <a16:creationId xmlns:a16="http://schemas.microsoft.com/office/drawing/2014/main" id="{515A4506-50AF-4BD8-8FCE-DD930F7EB24E}"/>
                </a:ext>
              </a:extLst>
            </p:cNvPr>
            <p:cNvCxnSpPr/>
            <p:nvPr/>
          </p:nvCxnSpPr>
          <p:spPr>
            <a:xfrm>
              <a:off x="416871" y="3321321"/>
              <a:ext cx="2661609" cy="0"/>
            </a:xfrm>
            <a:prstGeom prst="line">
              <a:avLst/>
            </a:prstGeom>
            <a:grpFill/>
            <a:ln>
              <a:solidFill>
                <a:schemeClr val="bg1">
                  <a:alpha val="49000"/>
                </a:schemeClr>
              </a:solidFill>
            </a:ln>
          </p:spPr>
          <p:style>
            <a:lnRef idx="1">
              <a:schemeClr val="accent1"/>
            </a:lnRef>
            <a:fillRef idx="0">
              <a:schemeClr val="accent1"/>
            </a:fillRef>
            <a:effectRef idx="0">
              <a:schemeClr val="accent1"/>
            </a:effectRef>
            <a:fontRef idx="minor">
              <a:schemeClr val="tx1"/>
            </a:fontRef>
          </p:style>
        </p:cxnSp>
        <p:pic>
          <p:nvPicPr>
            <p:cNvPr id="14" name="Picture 13" descr="Oracle logo in white on red staging background" title="Oracle red badge logo">
              <a:extLst>
                <a:ext uri="{FF2B5EF4-FFF2-40B4-BE49-F238E27FC236}">
                  <a16:creationId xmlns:a16="http://schemas.microsoft.com/office/drawing/2014/main" id="{3BF40A7C-44FA-41AD-A798-F91FDB10A148}"/>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63727" y="6263640"/>
              <a:ext cx="1625138" cy="594360"/>
            </a:xfrm>
            <a:prstGeom prst="rect">
              <a:avLst/>
            </a:prstGeom>
            <a:grpFill/>
          </p:spPr>
        </p:pic>
        <p:pic>
          <p:nvPicPr>
            <p:cNvPr id="6" name="Picture 5">
              <a:extLst>
                <a:ext uri="{FF2B5EF4-FFF2-40B4-BE49-F238E27FC236}">
                  <a16:creationId xmlns:a16="http://schemas.microsoft.com/office/drawing/2014/main" id="{F53B2F1F-A637-4AE9-B393-6C9BC304A85D}"/>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r="83042"/>
            <a:stretch/>
          </p:blipFill>
          <p:spPr>
            <a:xfrm>
              <a:off x="757699" y="839521"/>
              <a:ext cx="2066925" cy="2162670"/>
            </a:xfrm>
            <a:prstGeom prst="rect">
              <a:avLst/>
            </a:prstGeom>
            <a:grpFill/>
          </p:spPr>
        </p:pic>
      </p:grpSp>
    </p:spTree>
    <p:extLst>
      <p:ext uri="{BB962C8B-B14F-4D97-AF65-F5344CB8AC3E}">
        <p14:creationId xmlns:p14="http://schemas.microsoft.com/office/powerpoint/2010/main" val="3639378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1">
            <a:extLst>
              <a:ext uri="{FF2B5EF4-FFF2-40B4-BE49-F238E27FC236}">
                <a16:creationId xmlns:a16="http://schemas.microsoft.com/office/drawing/2014/main" id="{209AB077-5250-484F-AB4F-EB4326A5605A}"/>
              </a:ext>
            </a:extLst>
          </p:cNvPr>
          <p:cNvSpPr txBox="1">
            <a:spLocks/>
          </p:cNvSpPr>
          <p:nvPr/>
        </p:nvSpPr>
        <p:spPr>
          <a:xfrm>
            <a:off x="5420147" y="-259544"/>
            <a:ext cx="3838576" cy="535531"/>
          </a:xfrm>
          <a:prstGeom prst="rect">
            <a:avLst/>
          </a:prstGeom>
        </p:spPr>
        <p:txBody>
          <a:bodyPr>
            <a:spAutoFit/>
          </a:bodyPr>
          <a:lstStyle>
            <a:lvl1pPr algn="l" defTabSz="914400" rtl="0" eaLnBrk="1" latinLnBrk="0" hangingPunct="1">
              <a:lnSpc>
                <a:spcPct val="80000"/>
              </a:lnSpc>
              <a:spcBef>
                <a:spcPct val="0"/>
              </a:spcBef>
              <a:buNone/>
              <a:defRPr sz="3600" kern="1200">
                <a:solidFill>
                  <a:schemeClr val="tx1"/>
                </a:solidFill>
                <a:latin typeface="+mj-lt"/>
                <a:ea typeface="+mj-ea"/>
                <a:cs typeface="+mj-cs"/>
              </a:defRPr>
            </a:lvl1pPr>
          </a:lstStyle>
          <a:p>
            <a:endParaRPr lang="en-US" dirty="0">
              <a:solidFill>
                <a:schemeClr val="bg1"/>
              </a:solidFill>
              <a:latin typeface="Segoe UI Light" panose="020B0502040204020203" pitchFamily="34" charset="0"/>
            </a:endParaRPr>
          </a:p>
        </p:txBody>
      </p:sp>
      <p:pic>
        <p:nvPicPr>
          <p:cNvPr id="5" name="Picture 33" descr="cloud.png">
            <a:extLst>
              <a:ext uri="{FF2B5EF4-FFF2-40B4-BE49-F238E27FC236}">
                <a16:creationId xmlns:a16="http://schemas.microsoft.com/office/drawing/2014/main" id="{A141384E-E959-4D4B-AF0A-86A69672200E}"/>
              </a:ext>
            </a:extLst>
          </p:cNvPr>
          <p:cNvPicPr>
            <a:picLocks noChangeAspect="1"/>
          </p:cNvPicPr>
          <p:nvPr/>
        </p:nvPicPr>
        <p:blipFill rotWithShape="1">
          <a:blip r:embed="rId3" cstate="print"/>
          <a:srcRect t="21584" r="51041" b="10789"/>
          <a:stretch/>
        </p:blipFill>
        <p:spPr bwMode="auto">
          <a:xfrm>
            <a:off x="0" y="0"/>
            <a:ext cx="12195544" cy="6868633"/>
          </a:xfrm>
          <a:prstGeom prst="rect">
            <a:avLst/>
          </a:prstGeom>
          <a:noFill/>
          <a:ln w="9525">
            <a:noFill/>
            <a:miter lim="800000"/>
            <a:headEnd/>
            <a:tailEnd/>
          </a:ln>
        </p:spPr>
      </p:pic>
      <p:pic>
        <p:nvPicPr>
          <p:cNvPr id="16" name="Picture 15" descr="Oracle logo in white on red staging background" title="Oracle red badge logo">
            <a:extLst>
              <a:ext uri="{FF2B5EF4-FFF2-40B4-BE49-F238E27FC236}">
                <a16:creationId xmlns:a16="http://schemas.microsoft.com/office/drawing/2014/main" id="{A044A6BC-80E7-4375-92DC-C9E91C16BDD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9877" y="6276340"/>
            <a:ext cx="1625138" cy="594360"/>
          </a:xfrm>
          <a:prstGeom prst="rect">
            <a:avLst/>
          </a:prstGeom>
        </p:spPr>
      </p:pic>
      <p:sp>
        <p:nvSpPr>
          <p:cNvPr id="18" name="Rectangle 17">
            <a:extLst>
              <a:ext uri="{FF2B5EF4-FFF2-40B4-BE49-F238E27FC236}">
                <a16:creationId xmlns:a16="http://schemas.microsoft.com/office/drawing/2014/main" id="{B7CAE848-03B1-4C76-AF66-29BEE2556A06}"/>
              </a:ext>
            </a:extLst>
          </p:cNvPr>
          <p:cNvSpPr/>
          <p:nvPr/>
        </p:nvSpPr>
        <p:spPr bwMode="gray">
          <a:xfrm>
            <a:off x="-6719" y="3289109"/>
            <a:ext cx="12195544" cy="1922737"/>
          </a:xfrm>
          <a:prstGeom prst="rect">
            <a:avLst/>
          </a:prstGeom>
          <a:solidFill>
            <a:srgbClr val="000000">
              <a:alpha val="57000"/>
            </a:srgbClr>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ndParaRPr>
          </a:p>
        </p:txBody>
      </p:sp>
      <p:sp>
        <p:nvSpPr>
          <p:cNvPr id="19" name="Isosceles Triangle 18">
            <a:extLst>
              <a:ext uri="{FF2B5EF4-FFF2-40B4-BE49-F238E27FC236}">
                <a16:creationId xmlns:a16="http://schemas.microsoft.com/office/drawing/2014/main" id="{954E0D4F-1EF0-4E10-98CA-8A6581946E80}"/>
              </a:ext>
            </a:extLst>
          </p:cNvPr>
          <p:cNvSpPr/>
          <p:nvPr/>
        </p:nvSpPr>
        <p:spPr bwMode="gray">
          <a:xfrm rot="5400000">
            <a:off x="-881104" y="2165730"/>
            <a:ext cx="3927219" cy="2165016"/>
          </a:xfrm>
          <a:prstGeom prst="triangle">
            <a:avLst>
              <a:gd name="adj" fmla="val 51043"/>
            </a:avLst>
          </a:prstGeom>
          <a:solidFill>
            <a:schemeClr val="accent1">
              <a:alpha val="64000"/>
            </a:schemeClr>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ndParaRPr>
          </a:p>
        </p:txBody>
      </p:sp>
      <p:pic>
        <p:nvPicPr>
          <p:cNvPr id="23" name="Picture 22">
            <a:extLst>
              <a:ext uri="{FF2B5EF4-FFF2-40B4-BE49-F238E27FC236}">
                <a16:creationId xmlns:a16="http://schemas.microsoft.com/office/drawing/2014/main" id="{28DE64A8-CF56-4DB7-AD4F-7A5E95C705A4}"/>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451568" y="408731"/>
            <a:ext cx="2980991" cy="810500"/>
          </a:xfrm>
          <a:prstGeom prst="rect">
            <a:avLst/>
          </a:prstGeom>
        </p:spPr>
      </p:pic>
      <p:sp>
        <p:nvSpPr>
          <p:cNvPr id="25" name="Footer Placeholder 1">
            <a:extLst>
              <a:ext uri="{FF2B5EF4-FFF2-40B4-BE49-F238E27FC236}">
                <a16:creationId xmlns:a16="http://schemas.microsoft.com/office/drawing/2014/main" id="{30BF7AD1-1BB0-474F-905F-7B6C09EE1272}"/>
              </a:ext>
            </a:extLst>
          </p:cNvPr>
          <p:cNvSpPr txBox="1">
            <a:spLocks/>
          </p:cNvSpPr>
          <p:nvPr/>
        </p:nvSpPr>
        <p:spPr>
          <a:xfrm>
            <a:off x="4078705" y="6432886"/>
            <a:ext cx="7572759" cy="307777"/>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400" dirty="0"/>
              <a:t>Copyright © 2018, Oracle and/or its affiliates.  All Rights Reserved. | Confidential – Oracle Internal</a:t>
            </a:r>
          </a:p>
        </p:txBody>
      </p:sp>
      <p:sp>
        <p:nvSpPr>
          <p:cNvPr id="26" name="TextBox 25">
            <a:extLst>
              <a:ext uri="{FF2B5EF4-FFF2-40B4-BE49-F238E27FC236}">
                <a16:creationId xmlns:a16="http://schemas.microsoft.com/office/drawing/2014/main" id="{2DE64407-37C3-46A2-9CAD-A5FE16CEEBA7}"/>
              </a:ext>
            </a:extLst>
          </p:cNvPr>
          <p:cNvSpPr txBox="1"/>
          <p:nvPr/>
        </p:nvSpPr>
        <p:spPr>
          <a:xfrm>
            <a:off x="2020288" y="3442013"/>
            <a:ext cx="10017999" cy="1575816"/>
          </a:xfrm>
          <a:prstGeom prst="rect">
            <a:avLst/>
          </a:prstGeom>
          <a:noFill/>
        </p:spPr>
        <p:txBody>
          <a:bodyPr wrap="none" lIns="0" tIns="0" rIns="0" bIns="0" rtlCol="0" anchor="ctr">
            <a:spAutoFit/>
          </a:bodyPr>
          <a:lstStyle/>
          <a:p>
            <a:pPr algn="ctr">
              <a:lnSpc>
                <a:spcPct val="80000"/>
              </a:lnSpc>
            </a:pPr>
            <a:r>
              <a:rPr lang="en-US" sz="6600" dirty="0">
                <a:solidFill>
                  <a:schemeClr val="bg1"/>
                </a:solidFill>
                <a:latin typeface="+mj-lt"/>
              </a:rPr>
              <a:t>Data Integration and Analysis</a:t>
            </a:r>
            <a:br>
              <a:rPr lang="en-US" sz="6600" dirty="0">
                <a:solidFill>
                  <a:schemeClr val="bg1"/>
                </a:solidFill>
                <a:latin typeface="+mj-lt"/>
              </a:rPr>
            </a:br>
            <a:r>
              <a:rPr lang="en-US" sz="4400" i="1" dirty="0">
                <a:solidFill>
                  <a:schemeClr val="bg1"/>
                </a:solidFill>
                <a:latin typeface="+mj-lt"/>
              </a:rPr>
              <a:t>using BDC, OAC, OEH</a:t>
            </a:r>
            <a:br>
              <a:rPr lang="en-US" sz="4400" i="1" dirty="0">
                <a:solidFill>
                  <a:schemeClr val="bg1"/>
                </a:solidFill>
                <a:latin typeface="+mj-lt"/>
              </a:rPr>
            </a:br>
            <a:r>
              <a:rPr lang="en-US" dirty="0">
                <a:solidFill>
                  <a:schemeClr val="bg2"/>
                </a:solidFill>
                <a:latin typeface="+mj-lt"/>
              </a:rPr>
              <a:t> March 2018</a:t>
            </a:r>
            <a:endParaRPr lang="en-US" sz="6600" dirty="0">
              <a:solidFill>
                <a:schemeClr val="bg2"/>
              </a:solidFill>
              <a:latin typeface="+mj-lt"/>
            </a:endParaRPr>
          </a:p>
        </p:txBody>
      </p:sp>
      <p:grpSp>
        <p:nvGrpSpPr>
          <p:cNvPr id="27" name="Group 26">
            <a:extLst>
              <a:ext uri="{FF2B5EF4-FFF2-40B4-BE49-F238E27FC236}">
                <a16:creationId xmlns:a16="http://schemas.microsoft.com/office/drawing/2014/main" id="{10CD0EC8-F32E-44B3-BBB0-813379CB59A2}"/>
              </a:ext>
            </a:extLst>
          </p:cNvPr>
          <p:cNvGrpSpPr/>
          <p:nvPr/>
        </p:nvGrpSpPr>
        <p:grpSpPr>
          <a:xfrm>
            <a:off x="287063" y="2829633"/>
            <a:ext cx="913940" cy="914818"/>
            <a:chOff x="4588782" y="-1135159"/>
            <a:chExt cx="913940" cy="914818"/>
          </a:xfrm>
        </p:grpSpPr>
        <p:sp>
          <p:nvSpPr>
            <p:cNvPr id="28" name="Freeform 2">
              <a:extLst>
                <a:ext uri="{FF2B5EF4-FFF2-40B4-BE49-F238E27FC236}">
                  <a16:creationId xmlns:a16="http://schemas.microsoft.com/office/drawing/2014/main" id="{7A5ED986-BE0D-4A37-ABA1-869B370CF098}"/>
                </a:ext>
              </a:extLst>
            </p:cNvPr>
            <p:cNvSpPr>
              <a:spLocks noChangeAspect="1" noChangeArrowheads="1"/>
            </p:cNvSpPr>
            <p:nvPr/>
          </p:nvSpPr>
          <p:spPr bwMode="auto">
            <a:xfrm>
              <a:off x="4588782" y="-1135159"/>
              <a:ext cx="913940" cy="907190"/>
            </a:xfrm>
            <a:custGeom>
              <a:avLst/>
              <a:gdLst>
                <a:gd name="T0" fmla="*/ 2639 w 2987"/>
                <a:gd name="T1" fmla="*/ 1667 h 2964"/>
                <a:gd name="T2" fmla="*/ 1876 w 2987"/>
                <a:gd name="T3" fmla="*/ 1586 h 2964"/>
                <a:gd name="T4" fmla="*/ 1829 w 2987"/>
                <a:gd name="T5" fmla="*/ 1551 h 2964"/>
                <a:gd name="T6" fmla="*/ 1725 w 2987"/>
                <a:gd name="T7" fmla="*/ 567 h 2964"/>
                <a:gd name="T8" fmla="*/ 1609 w 2987"/>
                <a:gd name="T9" fmla="*/ 463 h 2964"/>
                <a:gd name="T10" fmla="*/ 1598 w 2987"/>
                <a:gd name="T11" fmla="*/ 463 h 2964"/>
                <a:gd name="T12" fmla="*/ 1482 w 2987"/>
                <a:gd name="T13" fmla="*/ 579 h 2964"/>
                <a:gd name="T14" fmla="*/ 1482 w 2987"/>
                <a:gd name="T15" fmla="*/ 1991 h 2964"/>
                <a:gd name="T16" fmla="*/ 1401 w 2987"/>
                <a:gd name="T17" fmla="*/ 2188 h 2964"/>
                <a:gd name="T18" fmla="*/ 1354 w 2987"/>
                <a:gd name="T19" fmla="*/ 2233 h 2964"/>
                <a:gd name="T20" fmla="*/ 1285 w 2987"/>
                <a:gd name="T21" fmla="*/ 2245 h 2964"/>
                <a:gd name="T22" fmla="*/ 891 w 2987"/>
                <a:gd name="T23" fmla="*/ 1922 h 2964"/>
                <a:gd name="T24" fmla="*/ 463 w 2987"/>
                <a:gd name="T25" fmla="*/ 1945 h 2964"/>
                <a:gd name="T26" fmla="*/ 1482 w 2987"/>
                <a:gd name="T27" fmla="*/ 2963 h 2964"/>
                <a:gd name="T28" fmla="*/ 2847 w 2987"/>
                <a:gd name="T29" fmla="*/ 2963 h 2964"/>
                <a:gd name="T30" fmla="*/ 2963 w 2987"/>
                <a:gd name="T31" fmla="*/ 2084 h 2964"/>
                <a:gd name="T32" fmla="*/ 2639 w 2987"/>
                <a:gd name="T33" fmla="*/ 1667 h 2964"/>
                <a:gd name="T34" fmla="*/ 1389 w 2987"/>
                <a:gd name="T35" fmla="*/ 579 h 2964"/>
                <a:gd name="T36" fmla="*/ 1598 w 2987"/>
                <a:gd name="T37" fmla="*/ 370 h 2964"/>
                <a:gd name="T38" fmla="*/ 1609 w 2987"/>
                <a:gd name="T39" fmla="*/ 370 h 2964"/>
                <a:gd name="T40" fmla="*/ 1621 w 2987"/>
                <a:gd name="T41" fmla="*/ 370 h 2964"/>
                <a:gd name="T42" fmla="*/ 1621 w 2987"/>
                <a:gd name="T43" fmla="*/ 93 h 2964"/>
                <a:gd name="T44" fmla="*/ 1528 w 2987"/>
                <a:gd name="T45" fmla="*/ 0 h 2964"/>
                <a:gd name="T46" fmla="*/ 93 w 2987"/>
                <a:gd name="T47" fmla="*/ 0 h 2964"/>
                <a:gd name="T48" fmla="*/ 0 w 2987"/>
                <a:gd name="T49" fmla="*/ 93 h 2964"/>
                <a:gd name="T50" fmla="*/ 0 w 2987"/>
                <a:gd name="T51" fmla="*/ 1158 h 2964"/>
                <a:gd name="T52" fmla="*/ 93 w 2987"/>
                <a:gd name="T53" fmla="*/ 1250 h 2964"/>
                <a:gd name="T54" fmla="*/ 1389 w 2987"/>
                <a:gd name="T55" fmla="*/ 1250 h 2964"/>
                <a:gd name="T56" fmla="*/ 1389 w 2987"/>
                <a:gd name="T57" fmla="*/ 579 h 2964"/>
                <a:gd name="T58" fmla="*/ 706 w 2987"/>
                <a:gd name="T59" fmla="*/ 938 h 2964"/>
                <a:gd name="T60" fmla="*/ 648 w 2987"/>
                <a:gd name="T61" fmla="*/ 938 h 2964"/>
                <a:gd name="T62" fmla="*/ 613 w 2987"/>
                <a:gd name="T63" fmla="*/ 903 h 2964"/>
                <a:gd name="T64" fmla="*/ 613 w 2987"/>
                <a:gd name="T65" fmla="*/ 833 h 2964"/>
                <a:gd name="T66" fmla="*/ 822 w 2987"/>
                <a:gd name="T67" fmla="*/ 625 h 2964"/>
                <a:gd name="T68" fmla="*/ 613 w 2987"/>
                <a:gd name="T69" fmla="*/ 417 h 2964"/>
                <a:gd name="T70" fmla="*/ 613 w 2987"/>
                <a:gd name="T71" fmla="*/ 347 h 2964"/>
                <a:gd name="T72" fmla="*/ 648 w 2987"/>
                <a:gd name="T73" fmla="*/ 313 h 2964"/>
                <a:gd name="T74" fmla="*/ 706 w 2987"/>
                <a:gd name="T75" fmla="*/ 313 h 2964"/>
                <a:gd name="T76" fmla="*/ 926 w 2987"/>
                <a:gd name="T77" fmla="*/ 533 h 2964"/>
                <a:gd name="T78" fmla="*/ 1019 w 2987"/>
                <a:gd name="T79" fmla="*/ 625 h 2964"/>
                <a:gd name="T80" fmla="*/ 706 w 2987"/>
                <a:gd name="T81" fmla="*/ 938 h 2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987" h="2964">
                  <a:moveTo>
                    <a:pt x="2639" y="1667"/>
                  </a:moveTo>
                  <a:cubicBezTo>
                    <a:pt x="1876" y="1586"/>
                    <a:pt x="1876" y="1586"/>
                    <a:pt x="1876" y="1586"/>
                  </a:cubicBezTo>
                  <a:cubicBezTo>
                    <a:pt x="1852" y="1586"/>
                    <a:pt x="1829" y="1563"/>
                    <a:pt x="1829" y="1551"/>
                  </a:cubicBezTo>
                  <a:cubicBezTo>
                    <a:pt x="1725" y="567"/>
                    <a:pt x="1725" y="567"/>
                    <a:pt x="1725" y="567"/>
                  </a:cubicBezTo>
                  <a:cubicBezTo>
                    <a:pt x="1713" y="509"/>
                    <a:pt x="1667" y="463"/>
                    <a:pt x="1609" y="463"/>
                  </a:cubicBezTo>
                  <a:cubicBezTo>
                    <a:pt x="1598" y="463"/>
                    <a:pt x="1598" y="463"/>
                    <a:pt x="1598" y="463"/>
                  </a:cubicBezTo>
                  <a:cubicBezTo>
                    <a:pt x="1528" y="463"/>
                    <a:pt x="1482" y="509"/>
                    <a:pt x="1482" y="579"/>
                  </a:cubicBezTo>
                  <a:cubicBezTo>
                    <a:pt x="1482" y="1991"/>
                    <a:pt x="1482" y="1991"/>
                    <a:pt x="1482" y="1991"/>
                  </a:cubicBezTo>
                  <a:cubicBezTo>
                    <a:pt x="1482" y="2072"/>
                    <a:pt x="1447" y="2142"/>
                    <a:pt x="1401" y="2188"/>
                  </a:cubicBezTo>
                  <a:cubicBezTo>
                    <a:pt x="1354" y="2233"/>
                    <a:pt x="1354" y="2233"/>
                    <a:pt x="1354" y="2233"/>
                  </a:cubicBezTo>
                  <a:cubicBezTo>
                    <a:pt x="1331" y="2257"/>
                    <a:pt x="1308" y="2257"/>
                    <a:pt x="1285" y="2245"/>
                  </a:cubicBezTo>
                  <a:cubicBezTo>
                    <a:pt x="891" y="1922"/>
                    <a:pt x="891" y="1922"/>
                    <a:pt x="891" y="1922"/>
                  </a:cubicBezTo>
                  <a:cubicBezTo>
                    <a:pt x="764" y="1817"/>
                    <a:pt x="579" y="1829"/>
                    <a:pt x="463" y="1945"/>
                  </a:cubicBezTo>
                  <a:cubicBezTo>
                    <a:pt x="1482" y="2963"/>
                    <a:pt x="1482" y="2963"/>
                    <a:pt x="1482" y="2963"/>
                  </a:cubicBezTo>
                  <a:cubicBezTo>
                    <a:pt x="2847" y="2963"/>
                    <a:pt x="2847" y="2963"/>
                    <a:pt x="2847" y="2963"/>
                  </a:cubicBezTo>
                  <a:cubicBezTo>
                    <a:pt x="2963" y="2084"/>
                    <a:pt x="2963" y="2084"/>
                    <a:pt x="2963" y="2084"/>
                  </a:cubicBezTo>
                  <a:cubicBezTo>
                    <a:pt x="2986" y="1876"/>
                    <a:pt x="2835" y="1690"/>
                    <a:pt x="2639" y="1667"/>
                  </a:cubicBezTo>
                  <a:close/>
                  <a:moveTo>
                    <a:pt x="1389" y="579"/>
                  </a:moveTo>
                  <a:cubicBezTo>
                    <a:pt x="1389" y="463"/>
                    <a:pt x="1482" y="370"/>
                    <a:pt x="1598" y="370"/>
                  </a:cubicBezTo>
                  <a:cubicBezTo>
                    <a:pt x="1609" y="370"/>
                    <a:pt x="1609" y="370"/>
                    <a:pt x="1609" y="370"/>
                  </a:cubicBezTo>
                  <a:lnTo>
                    <a:pt x="1621" y="370"/>
                  </a:lnTo>
                  <a:cubicBezTo>
                    <a:pt x="1621" y="93"/>
                    <a:pt x="1621" y="93"/>
                    <a:pt x="1621" y="93"/>
                  </a:cubicBezTo>
                  <a:cubicBezTo>
                    <a:pt x="1621" y="46"/>
                    <a:pt x="1574" y="0"/>
                    <a:pt x="1528" y="0"/>
                  </a:cubicBezTo>
                  <a:cubicBezTo>
                    <a:pt x="93" y="0"/>
                    <a:pt x="93" y="0"/>
                    <a:pt x="93" y="0"/>
                  </a:cubicBezTo>
                  <a:cubicBezTo>
                    <a:pt x="46" y="0"/>
                    <a:pt x="0" y="46"/>
                    <a:pt x="0" y="93"/>
                  </a:cubicBezTo>
                  <a:cubicBezTo>
                    <a:pt x="0" y="1158"/>
                    <a:pt x="0" y="1158"/>
                    <a:pt x="0" y="1158"/>
                  </a:cubicBezTo>
                  <a:cubicBezTo>
                    <a:pt x="0" y="1204"/>
                    <a:pt x="46" y="1250"/>
                    <a:pt x="93" y="1250"/>
                  </a:cubicBezTo>
                  <a:cubicBezTo>
                    <a:pt x="1389" y="1250"/>
                    <a:pt x="1389" y="1250"/>
                    <a:pt x="1389" y="1250"/>
                  </a:cubicBezTo>
                  <a:lnTo>
                    <a:pt x="1389" y="579"/>
                  </a:lnTo>
                  <a:close/>
                  <a:moveTo>
                    <a:pt x="706" y="938"/>
                  </a:moveTo>
                  <a:cubicBezTo>
                    <a:pt x="695" y="949"/>
                    <a:pt x="660" y="949"/>
                    <a:pt x="648" y="938"/>
                  </a:cubicBezTo>
                  <a:cubicBezTo>
                    <a:pt x="613" y="903"/>
                    <a:pt x="613" y="903"/>
                    <a:pt x="613" y="903"/>
                  </a:cubicBezTo>
                  <a:cubicBezTo>
                    <a:pt x="590" y="880"/>
                    <a:pt x="590" y="857"/>
                    <a:pt x="613" y="833"/>
                  </a:cubicBezTo>
                  <a:cubicBezTo>
                    <a:pt x="822" y="625"/>
                    <a:pt x="822" y="625"/>
                    <a:pt x="822" y="625"/>
                  </a:cubicBezTo>
                  <a:cubicBezTo>
                    <a:pt x="613" y="417"/>
                    <a:pt x="613" y="417"/>
                    <a:pt x="613" y="417"/>
                  </a:cubicBezTo>
                  <a:cubicBezTo>
                    <a:pt x="590" y="394"/>
                    <a:pt x="590" y="370"/>
                    <a:pt x="613" y="347"/>
                  </a:cubicBezTo>
                  <a:cubicBezTo>
                    <a:pt x="648" y="313"/>
                    <a:pt x="648" y="313"/>
                    <a:pt x="648" y="313"/>
                  </a:cubicBezTo>
                  <a:cubicBezTo>
                    <a:pt x="660" y="301"/>
                    <a:pt x="695" y="301"/>
                    <a:pt x="706" y="313"/>
                  </a:cubicBezTo>
                  <a:cubicBezTo>
                    <a:pt x="926" y="533"/>
                    <a:pt x="926" y="533"/>
                    <a:pt x="926" y="533"/>
                  </a:cubicBezTo>
                  <a:cubicBezTo>
                    <a:pt x="1019" y="625"/>
                    <a:pt x="1019" y="625"/>
                    <a:pt x="1019" y="625"/>
                  </a:cubicBezTo>
                  <a:lnTo>
                    <a:pt x="706" y="938"/>
                  </a:lnTo>
                  <a:close/>
                </a:path>
              </a:pathLst>
            </a:custGeom>
            <a:solidFill>
              <a:schemeClr val="bg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9" name="TextBox 28">
              <a:extLst>
                <a:ext uri="{FF2B5EF4-FFF2-40B4-BE49-F238E27FC236}">
                  <a16:creationId xmlns:a16="http://schemas.microsoft.com/office/drawing/2014/main" id="{74E90FBF-51BE-456F-B85D-321752AE4A9D}"/>
                </a:ext>
              </a:extLst>
            </p:cNvPr>
            <p:cNvSpPr txBox="1"/>
            <p:nvPr/>
          </p:nvSpPr>
          <p:spPr>
            <a:xfrm>
              <a:off x="5016274" y="-497340"/>
              <a:ext cx="439223" cy="276999"/>
            </a:xfrm>
            <a:prstGeom prst="rect">
              <a:avLst/>
            </a:prstGeom>
            <a:noFill/>
          </p:spPr>
          <p:txBody>
            <a:bodyPr wrap="none" lIns="0" tIns="0" rIns="0" bIns="0" rtlCol="0">
              <a:spAutoFit/>
            </a:bodyPr>
            <a:lstStyle/>
            <a:p>
              <a:pPr>
                <a:lnSpc>
                  <a:spcPct val="90000"/>
                </a:lnSpc>
              </a:pPr>
              <a:r>
                <a:rPr lang="en-US" sz="2000" dirty="0">
                  <a:solidFill>
                    <a:schemeClr val="accent1">
                      <a:lumMod val="75000"/>
                    </a:schemeClr>
                  </a:solidFill>
                </a:rPr>
                <a:t>POC</a:t>
              </a:r>
            </a:p>
          </p:txBody>
        </p:sp>
      </p:grpSp>
    </p:spTree>
    <p:extLst>
      <p:ext uri="{BB962C8B-B14F-4D97-AF65-F5344CB8AC3E}">
        <p14:creationId xmlns:p14="http://schemas.microsoft.com/office/powerpoint/2010/main" val="42587542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Rectangle 56">
            <a:extLst>
              <a:ext uri="{FF2B5EF4-FFF2-40B4-BE49-F238E27FC236}">
                <a16:creationId xmlns:a16="http://schemas.microsoft.com/office/drawing/2014/main" id="{A5EE4702-F631-411D-86E3-B609FD925220}"/>
              </a:ext>
            </a:extLst>
          </p:cNvPr>
          <p:cNvSpPr/>
          <p:nvPr/>
        </p:nvSpPr>
        <p:spPr bwMode="gray">
          <a:xfrm>
            <a:off x="0" y="3958210"/>
            <a:ext cx="12179216" cy="2937395"/>
          </a:xfrm>
          <a:prstGeom prst="rect">
            <a:avLst/>
          </a:prstGeom>
          <a:solidFill>
            <a:schemeClr val="tx2">
              <a:lumMod val="50000"/>
              <a:alpha val="92000"/>
            </a:schemeClr>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ndParaRPr>
          </a:p>
        </p:txBody>
      </p:sp>
      <p:sp>
        <p:nvSpPr>
          <p:cNvPr id="3" name="Rectangle 2">
            <a:extLst>
              <a:ext uri="{FF2B5EF4-FFF2-40B4-BE49-F238E27FC236}">
                <a16:creationId xmlns:a16="http://schemas.microsoft.com/office/drawing/2014/main" id="{78069DF6-B043-40DF-84A4-6DD731674C07}"/>
              </a:ext>
            </a:extLst>
          </p:cNvPr>
          <p:cNvSpPr/>
          <p:nvPr/>
        </p:nvSpPr>
        <p:spPr bwMode="gray">
          <a:xfrm>
            <a:off x="-1" y="-12700"/>
            <a:ext cx="12198313" cy="994050"/>
          </a:xfrm>
          <a:prstGeom prst="rect">
            <a:avLst/>
          </a:prstGeom>
          <a:solidFill>
            <a:schemeClr val="tx2"/>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ndParaRPr>
          </a:p>
        </p:txBody>
      </p:sp>
      <p:sp>
        <p:nvSpPr>
          <p:cNvPr id="69" name="Flowchart: Process 4">
            <a:extLst>
              <a:ext uri="{FF2B5EF4-FFF2-40B4-BE49-F238E27FC236}">
                <a16:creationId xmlns:a16="http://schemas.microsoft.com/office/drawing/2014/main" id="{4A251502-93FB-4AD5-8765-FE4F02A4BF75}"/>
              </a:ext>
            </a:extLst>
          </p:cNvPr>
          <p:cNvSpPr/>
          <p:nvPr/>
        </p:nvSpPr>
        <p:spPr>
          <a:xfrm>
            <a:off x="0" y="-4604"/>
            <a:ext cx="9930806" cy="782444"/>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7296 w 10000"/>
              <a:gd name="connsiteY2" fmla="*/ 10000 h 10000"/>
              <a:gd name="connsiteX3" fmla="*/ 0 w 10000"/>
              <a:gd name="connsiteY3" fmla="*/ 10000 h 10000"/>
              <a:gd name="connsiteX4" fmla="*/ 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0"/>
                </a:moveTo>
                <a:lnTo>
                  <a:pt x="10000" y="0"/>
                </a:lnTo>
                <a:lnTo>
                  <a:pt x="7296" y="10000"/>
                </a:lnTo>
                <a:lnTo>
                  <a:pt x="0" y="10000"/>
                </a:lnTo>
                <a:lnTo>
                  <a:pt x="0" y="0"/>
                </a:lnTo>
                <a:close/>
              </a:path>
            </a:pathLst>
          </a:custGeom>
          <a:solidFill>
            <a:srgbClr val="000000">
              <a:alpha val="7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A87C7B46-44A8-4545-B15D-7A6006556BD0}"/>
              </a:ext>
            </a:extLst>
          </p:cNvPr>
          <p:cNvSpPr txBox="1"/>
          <p:nvPr/>
        </p:nvSpPr>
        <p:spPr>
          <a:xfrm>
            <a:off x="933061" y="237456"/>
            <a:ext cx="7353689" cy="387798"/>
          </a:xfrm>
          <a:prstGeom prst="rect">
            <a:avLst/>
          </a:prstGeom>
          <a:noFill/>
        </p:spPr>
        <p:txBody>
          <a:bodyPr wrap="square" lIns="0" tIns="0" rIns="0" bIns="0" rtlCol="0">
            <a:spAutoFit/>
          </a:bodyPr>
          <a:lstStyle/>
          <a:p>
            <a:pPr>
              <a:lnSpc>
                <a:spcPct val="90000"/>
              </a:lnSpc>
            </a:pPr>
            <a:r>
              <a:rPr lang="en-US" sz="2800" dirty="0">
                <a:solidFill>
                  <a:schemeClr val="bg1"/>
                </a:solidFill>
                <a:latin typeface="Segoe UI Light" panose="020B0502040204020203" pitchFamily="34" charset="0"/>
              </a:rPr>
              <a:t>Solution Name with Technology</a:t>
            </a:r>
          </a:p>
        </p:txBody>
      </p:sp>
      <p:pic>
        <p:nvPicPr>
          <p:cNvPr id="26" name="Picture 25">
            <a:extLst>
              <a:ext uri="{FF2B5EF4-FFF2-40B4-BE49-F238E27FC236}">
                <a16:creationId xmlns:a16="http://schemas.microsoft.com/office/drawing/2014/main" id="{35C3DD27-2355-4828-ABB9-5120AAE8E2C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332945" y="79242"/>
            <a:ext cx="2645669" cy="719329"/>
          </a:xfrm>
          <a:prstGeom prst="rect">
            <a:avLst/>
          </a:prstGeom>
        </p:spPr>
      </p:pic>
      <p:sp>
        <p:nvSpPr>
          <p:cNvPr id="2" name="Rectangle 1">
            <a:extLst>
              <a:ext uri="{FF2B5EF4-FFF2-40B4-BE49-F238E27FC236}">
                <a16:creationId xmlns:a16="http://schemas.microsoft.com/office/drawing/2014/main" id="{F5A74D9B-964C-420B-829D-ED14BFC04C4D}"/>
              </a:ext>
            </a:extLst>
          </p:cNvPr>
          <p:cNvSpPr/>
          <p:nvPr/>
        </p:nvSpPr>
        <p:spPr bwMode="gray">
          <a:xfrm>
            <a:off x="10196172" y="979587"/>
            <a:ext cx="2002140" cy="5874790"/>
          </a:xfrm>
          <a:prstGeom prst="rect">
            <a:avLst/>
          </a:prstGeom>
          <a:solidFill>
            <a:schemeClr val="tx1">
              <a:lumMod val="50000"/>
              <a:alpha val="80000"/>
            </a:schemeClr>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ndParaRPr>
          </a:p>
        </p:txBody>
      </p:sp>
      <p:pic>
        <p:nvPicPr>
          <p:cNvPr id="16" name="Picture 15">
            <a:hlinkClick r:id="rId4"/>
            <a:extLst>
              <a:ext uri="{FF2B5EF4-FFF2-40B4-BE49-F238E27FC236}">
                <a16:creationId xmlns:a16="http://schemas.microsoft.com/office/drawing/2014/main" id="{4FC155B4-85FE-4B53-99D4-ABC3170DF846}"/>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0701495" y="2991449"/>
            <a:ext cx="946150" cy="559359"/>
          </a:xfrm>
          <a:prstGeom prst="rect">
            <a:avLst/>
          </a:prstGeom>
        </p:spPr>
      </p:pic>
      <p:pic>
        <p:nvPicPr>
          <p:cNvPr id="10" name="Picture 9">
            <a:hlinkClick r:id="rId6"/>
            <a:extLst>
              <a:ext uri="{FF2B5EF4-FFF2-40B4-BE49-F238E27FC236}">
                <a16:creationId xmlns:a16="http://schemas.microsoft.com/office/drawing/2014/main" id="{80206E2E-751F-496D-A771-E575353EC7CC}"/>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0899537" y="1030091"/>
            <a:ext cx="598488" cy="598488"/>
          </a:xfrm>
          <a:prstGeom prst="rect">
            <a:avLst/>
          </a:prstGeom>
        </p:spPr>
      </p:pic>
      <p:sp>
        <p:nvSpPr>
          <p:cNvPr id="11" name="TextBox 10">
            <a:extLst>
              <a:ext uri="{FF2B5EF4-FFF2-40B4-BE49-F238E27FC236}">
                <a16:creationId xmlns:a16="http://schemas.microsoft.com/office/drawing/2014/main" id="{A10D8861-08B7-4020-A63D-3A0CD9C32875}"/>
              </a:ext>
            </a:extLst>
          </p:cNvPr>
          <p:cNvSpPr txBox="1"/>
          <p:nvPr/>
        </p:nvSpPr>
        <p:spPr>
          <a:xfrm>
            <a:off x="10685827" y="1648157"/>
            <a:ext cx="1025922" cy="290849"/>
          </a:xfrm>
          <a:prstGeom prst="rect">
            <a:avLst/>
          </a:prstGeom>
          <a:noFill/>
        </p:spPr>
        <p:txBody>
          <a:bodyPr wrap="none" lIns="0" tIns="0" rIns="0" bIns="0" rtlCol="0">
            <a:spAutoFit/>
          </a:bodyPr>
          <a:lstStyle/>
          <a:p>
            <a:pPr algn="ctr">
              <a:lnSpc>
                <a:spcPct val="90000"/>
              </a:lnSpc>
            </a:pPr>
            <a:r>
              <a:rPr lang="en-US" sz="1050" dirty="0">
                <a:solidFill>
                  <a:schemeClr val="bg1"/>
                </a:solidFill>
              </a:rPr>
              <a:t>Go to the Solution </a:t>
            </a:r>
            <a:br>
              <a:rPr lang="en-US" sz="1050" dirty="0">
                <a:solidFill>
                  <a:schemeClr val="bg1"/>
                </a:solidFill>
              </a:rPr>
            </a:br>
            <a:r>
              <a:rPr lang="en-US" sz="1050" dirty="0">
                <a:solidFill>
                  <a:schemeClr val="bg1"/>
                </a:solidFill>
              </a:rPr>
              <a:t>Bank Asset Page</a:t>
            </a:r>
          </a:p>
        </p:txBody>
      </p:sp>
      <p:sp>
        <p:nvSpPr>
          <p:cNvPr id="23" name="TextBox 22">
            <a:extLst>
              <a:ext uri="{FF2B5EF4-FFF2-40B4-BE49-F238E27FC236}">
                <a16:creationId xmlns:a16="http://schemas.microsoft.com/office/drawing/2014/main" id="{E537C2A4-9307-48DA-8B84-30111BAF8C8E}"/>
              </a:ext>
            </a:extLst>
          </p:cNvPr>
          <p:cNvSpPr txBox="1"/>
          <p:nvPr/>
        </p:nvSpPr>
        <p:spPr>
          <a:xfrm>
            <a:off x="10665436" y="3576688"/>
            <a:ext cx="1082027" cy="290849"/>
          </a:xfrm>
          <a:prstGeom prst="rect">
            <a:avLst/>
          </a:prstGeom>
          <a:noFill/>
        </p:spPr>
        <p:txBody>
          <a:bodyPr wrap="none" lIns="0" tIns="0" rIns="0" bIns="0" rtlCol="0">
            <a:spAutoFit/>
          </a:bodyPr>
          <a:lstStyle/>
          <a:p>
            <a:pPr algn="ctr">
              <a:lnSpc>
                <a:spcPct val="90000"/>
              </a:lnSpc>
            </a:pPr>
            <a:r>
              <a:rPr lang="en-US" sz="1050" dirty="0">
                <a:solidFill>
                  <a:schemeClr val="bg1"/>
                </a:solidFill>
              </a:rPr>
              <a:t>Watch the Solution </a:t>
            </a:r>
            <a:br>
              <a:rPr lang="en-US" sz="1050" dirty="0">
                <a:solidFill>
                  <a:schemeClr val="bg1"/>
                </a:solidFill>
              </a:rPr>
            </a:br>
            <a:r>
              <a:rPr lang="en-US" sz="1050" dirty="0">
                <a:solidFill>
                  <a:schemeClr val="bg1"/>
                </a:solidFill>
              </a:rPr>
              <a:t>Prototype Video</a:t>
            </a:r>
          </a:p>
        </p:txBody>
      </p:sp>
      <p:sp>
        <p:nvSpPr>
          <p:cNvPr id="27" name="TextBox 26">
            <a:extLst>
              <a:ext uri="{FF2B5EF4-FFF2-40B4-BE49-F238E27FC236}">
                <a16:creationId xmlns:a16="http://schemas.microsoft.com/office/drawing/2014/main" id="{CCB123DF-F514-479F-A068-DDA429025AB4}"/>
              </a:ext>
            </a:extLst>
          </p:cNvPr>
          <p:cNvSpPr txBox="1"/>
          <p:nvPr/>
        </p:nvSpPr>
        <p:spPr>
          <a:xfrm>
            <a:off x="10966235" y="4217449"/>
            <a:ext cx="575286" cy="332399"/>
          </a:xfrm>
          <a:prstGeom prst="rect">
            <a:avLst/>
          </a:prstGeom>
          <a:noFill/>
        </p:spPr>
        <p:txBody>
          <a:bodyPr wrap="none" lIns="0" tIns="0" rIns="0" bIns="0" rtlCol="0">
            <a:spAutoFit/>
          </a:bodyPr>
          <a:lstStyle/>
          <a:p>
            <a:pPr>
              <a:lnSpc>
                <a:spcPct val="90000"/>
              </a:lnSpc>
            </a:pPr>
            <a:r>
              <a:rPr lang="en-US" sz="1200" dirty="0">
                <a:solidFill>
                  <a:schemeClr val="bg1"/>
                </a:solidFill>
              </a:rPr>
              <a:t>Lead ECA</a:t>
            </a:r>
            <a:br>
              <a:rPr lang="en-US" sz="1200" dirty="0">
                <a:solidFill>
                  <a:schemeClr val="bg1"/>
                </a:solidFill>
              </a:rPr>
            </a:br>
            <a:r>
              <a:rPr lang="en-US" sz="1200" dirty="0">
                <a:solidFill>
                  <a:schemeClr val="bg1"/>
                </a:solidFill>
              </a:rPr>
              <a:t>Name</a:t>
            </a:r>
          </a:p>
        </p:txBody>
      </p:sp>
      <p:sp>
        <p:nvSpPr>
          <p:cNvPr id="28" name="TextBox 27">
            <a:extLst>
              <a:ext uri="{FF2B5EF4-FFF2-40B4-BE49-F238E27FC236}">
                <a16:creationId xmlns:a16="http://schemas.microsoft.com/office/drawing/2014/main" id="{E853EF69-E6A3-418A-A703-2166464A26DA}"/>
              </a:ext>
            </a:extLst>
          </p:cNvPr>
          <p:cNvSpPr txBox="1"/>
          <p:nvPr/>
        </p:nvSpPr>
        <p:spPr>
          <a:xfrm>
            <a:off x="10966235" y="4940362"/>
            <a:ext cx="1112919" cy="332399"/>
          </a:xfrm>
          <a:prstGeom prst="rect">
            <a:avLst/>
          </a:prstGeom>
          <a:noFill/>
        </p:spPr>
        <p:txBody>
          <a:bodyPr wrap="square" lIns="0" tIns="0" rIns="0" bIns="0" rtlCol="0">
            <a:spAutoFit/>
          </a:bodyPr>
          <a:lstStyle/>
          <a:p>
            <a:pPr>
              <a:lnSpc>
                <a:spcPct val="90000"/>
              </a:lnSpc>
            </a:pPr>
            <a:r>
              <a:rPr lang="en-US" sz="1200" dirty="0">
                <a:solidFill>
                  <a:schemeClr val="bg1"/>
                </a:solidFill>
              </a:rPr>
              <a:t>Lead Developer</a:t>
            </a:r>
            <a:br>
              <a:rPr lang="en-US" sz="1200" dirty="0">
                <a:solidFill>
                  <a:schemeClr val="bg1"/>
                </a:solidFill>
              </a:rPr>
            </a:br>
            <a:r>
              <a:rPr lang="en-US" sz="1200" dirty="0">
                <a:solidFill>
                  <a:schemeClr val="bg1"/>
                </a:solidFill>
              </a:rPr>
              <a:t>Name</a:t>
            </a:r>
          </a:p>
        </p:txBody>
      </p:sp>
      <p:pic>
        <p:nvPicPr>
          <p:cNvPr id="63" name="Picture 62" descr="Oracle logo in white on red staging background" title="Oracle red badge logo">
            <a:extLst>
              <a:ext uri="{FF2B5EF4-FFF2-40B4-BE49-F238E27FC236}">
                <a16:creationId xmlns:a16="http://schemas.microsoft.com/office/drawing/2014/main" id="{8A56A3B1-C66D-42F2-AF2B-490A04781D2F}"/>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539877" y="6276340"/>
            <a:ext cx="1625138" cy="594360"/>
          </a:xfrm>
          <a:prstGeom prst="rect">
            <a:avLst/>
          </a:prstGeom>
        </p:spPr>
      </p:pic>
      <p:sp>
        <p:nvSpPr>
          <p:cNvPr id="58" name="TextBox 57">
            <a:extLst>
              <a:ext uri="{FF2B5EF4-FFF2-40B4-BE49-F238E27FC236}">
                <a16:creationId xmlns:a16="http://schemas.microsoft.com/office/drawing/2014/main" id="{74970C77-01B5-47FA-8DB1-45945097ABCD}"/>
              </a:ext>
            </a:extLst>
          </p:cNvPr>
          <p:cNvSpPr txBox="1"/>
          <p:nvPr/>
        </p:nvSpPr>
        <p:spPr>
          <a:xfrm>
            <a:off x="10966235" y="5607914"/>
            <a:ext cx="1112919" cy="332399"/>
          </a:xfrm>
          <a:prstGeom prst="rect">
            <a:avLst/>
          </a:prstGeom>
          <a:noFill/>
        </p:spPr>
        <p:txBody>
          <a:bodyPr wrap="square" lIns="0" tIns="0" rIns="0" bIns="0" rtlCol="0">
            <a:spAutoFit/>
          </a:bodyPr>
          <a:lstStyle/>
          <a:p>
            <a:pPr>
              <a:lnSpc>
                <a:spcPct val="90000"/>
              </a:lnSpc>
            </a:pPr>
            <a:r>
              <a:rPr lang="en-US" sz="1200" dirty="0">
                <a:solidFill>
                  <a:schemeClr val="bg1"/>
                </a:solidFill>
              </a:rPr>
              <a:t>Cloud Developer</a:t>
            </a:r>
            <a:br>
              <a:rPr lang="en-US" sz="1200" dirty="0">
                <a:solidFill>
                  <a:schemeClr val="bg1"/>
                </a:solidFill>
              </a:rPr>
            </a:br>
            <a:r>
              <a:rPr lang="en-US" sz="1200" dirty="0">
                <a:solidFill>
                  <a:schemeClr val="bg1"/>
                </a:solidFill>
              </a:rPr>
              <a:t>Name</a:t>
            </a:r>
          </a:p>
        </p:txBody>
      </p:sp>
      <p:sp>
        <p:nvSpPr>
          <p:cNvPr id="65" name="TextBox 64">
            <a:extLst>
              <a:ext uri="{FF2B5EF4-FFF2-40B4-BE49-F238E27FC236}">
                <a16:creationId xmlns:a16="http://schemas.microsoft.com/office/drawing/2014/main" id="{5C19972D-7AE9-44A6-97CC-AF88872052CB}"/>
              </a:ext>
            </a:extLst>
          </p:cNvPr>
          <p:cNvSpPr txBox="1"/>
          <p:nvPr/>
        </p:nvSpPr>
        <p:spPr>
          <a:xfrm>
            <a:off x="10966235" y="6321387"/>
            <a:ext cx="1112919" cy="332399"/>
          </a:xfrm>
          <a:prstGeom prst="rect">
            <a:avLst/>
          </a:prstGeom>
          <a:noFill/>
        </p:spPr>
        <p:txBody>
          <a:bodyPr wrap="square" lIns="0" tIns="0" rIns="0" bIns="0" rtlCol="0">
            <a:spAutoFit/>
          </a:bodyPr>
          <a:lstStyle/>
          <a:p>
            <a:pPr>
              <a:lnSpc>
                <a:spcPct val="90000"/>
              </a:lnSpc>
            </a:pPr>
            <a:r>
              <a:rPr lang="en-US" sz="1200" dirty="0">
                <a:solidFill>
                  <a:schemeClr val="bg1"/>
                </a:solidFill>
              </a:rPr>
              <a:t>Cloud Developer</a:t>
            </a:r>
            <a:br>
              <a:rPr lang="en-US" sz="1200" dirty="0">
                <a:solidFill>
                  <a:schemeClr val="bg1"/>
                </a:solidFill>
              </a:rPr>
            </a:br>
            <a:r>
              <a:rPr lang="en-US" sz="1200" dirty="0">
                <a:solidFill>
                  <a:schemeClr val="bg1"/>
                </a:solidFill>
              </a:rPr>
              <a:t>Name</a:t>
            </a:r>
          </a:p>
        </p:txBody>
      </p:sp>
      <p:sp>
        <p:nvSpPr>
          <p:cNvPr id="70" name="Rectangle 69">
            <a:extLst>
              <a:ext uri="{FF2B5EF4-FFF2-40B4-BE49-F238E27FC236}">
                <a16:creationId xmlns:a16="http://schemas.microsoft.com/office/drawing/2014/main" id="{5C71E808-6C74-4CE1-85CB-83F8974520B0}"/>
              </a:ext>
            </a:extLst>
          </p:cNvPr>
          <p:cNvSpPr/>
          <p:nvPr/>
        </p:nvSpPr>
        <p:spPr bwMode="gray">
          <a:xfrm>
            <a:off x="-5023" y="3929680"/>
            <a:ext cx="10197196" cy="982904"/>
          </a:xfrm>
          <a:prstGeom prst="rect">
            <a:avLst/>
          </a:prstGeom>
          <a:solidFill>
            <a:schemeClr val="tx2">
              <a:alpha val="82000"/>
            </a:schemeClr>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ndParaRPr>
          </a:p>
        </p:txBody>
      </p:sp>
      <p:sp>
        <p:nvSpPr>
          <p:cNvPr id="75" name="TextBox 74">
            <a:extLst>
              <a:ext uri="{FF2B5EF4-FFF2-40B4-BE49-F238E27FC236}">
                <a16:creationId xmlns:a16="http://schemas.microsoft.com/office/drawing/2014/main" id="{EFB6810B-CD6E-4CD3-8749-FC778B50AB46}"/>
              </a:ext>
            </a:extLst>
          </p:cNvPr>
          <p:cNvSpPr txBox="1"/>
          <p:nvPr/>
        </p:nvSpPr>
        <p:spPr>
          <a:xfrm>
            <a:off x="734142" y="3963112"/>
            <a:ext cx="9264056" cy="969496"/>
          </a:xfrm>
          <a:prstGeom prst="rect">
            <a:avLst/>
          </a:prstGeom>
          <a:noFill/>
        </p:spPr>
        <p:txBody>
          <a:bodyPr wrap="square" lIns="0" tIns="0" rIns="0" bIns="0" rtlCol="0">
            <a:spAutoFit/>
          </a:bodyPr>
          <a:lstStyle/>
          <a:p>
            <a:pPr>
              <a:lnSpc>
                <a:spcPct val="90000"/>
              </a:lnSpc>
            </a:pPr>
            <a:r>
              <a:rPr lang="en-US" sz="1400" dirty="0">
                <a:solidFill>
                  <a:schemeClr val="bg1"/>
                </a:solidFill>
                <a:effectLst>
                  <a:outerShdw blurRad="38100" dist="38100" dir="2700000" algn="tl">
                    <a:srgbClr val="000000">
                      <a:alpha val="43137"/>
                    </a:srgbClr>
                  </a:outerShdw>
                </a:effectLst>
              </a:rPr>
              <a:t>Avocado's Incorporated is a lifestyle branding company that sells avocados and other avocado based products.</a:t>
            </a:r>
          </a:p>
          <a:p>
            <a:pPr>
              <a:lnSpc>
                <a:spcPct val="90000"/>
              </a:lnSpc>
            </a:pPr>
            <a:r>
              <a:rPr lang="en-US" sz="1400" dirty="0">
                <a:solidFill>
                  <a:schemeClr val="bg1"/>
                </a:solidFill>
                <a:effectLst>
                  <a:outerShdw blurRad="38100" dist="38100" dir="2700000" algn="tl">
                    <a:srgbClr val="000000">
                      <a:alpha val="43137"/>
                    </a:srgbClr>
                  </a:outerShdw>
                </a:effectLst>
              </a:rPr>
              <a:t>Using Oracle Analytics Cloud and Oracle's Big Data Platform we manage to do </a:t>
            </a:r>
            <a:r>
              <a:rPr lang="en-US" sz="1400" dirty="0" err="1">
                <a:solidFill>
                  <a:schemeClr val="bg1"/>
                </a:solidFill>
                <a:effectLst>
                  <a:outerShdw blurRad="38100" dist="38100" dir="2700000" algn="tl">
                    <a:srgbClr val="000000">
                      <a:alpha val="43137"/>
                    </a:srgbClr>
                  </a:outerShdw>
                </a:effectLst>
              </a:rPr>
              <a:t>datablending</a:t>
            </a:r>
            <a:r>
              <a:rPr lang="en-US" sz="1400" dirty="0">
                <a:solidFill>
                  <a:schemeClr val="bg1"/>
                </a:solidFill>
                <a:effectLst>
                  <a:outerShdw blurRad="38100" dist="38100" dir="2700000" algn="tl">
                    <a:srgbClr val="000000">
                      <a:alpha val="43137"/>
                    </a:srgbClr>
                  </a:outerShdw>
                </a:effectLst>
              </a:rPr>
              <a:t> from different </a:t>
            </a:r>
            <a:r>
              <a:rPr lang="en-US" sz="1400" dirty="0" err="1">
                <a:solidFill>
                  <a:schemeClr val="bg1"/>
                </a:solidFill>
                <a:effectLst>
                  <a:outerShdw blurRad="38100" dist="38100" dir="2700000" algn="tl">
                    <a:srgbClr val="000000">
                      <a:alpha val="43137"/>
                    </a:srgbClr>
                  </a:outerShdw>
                </a:effectLst>
              </a:rPr>
              <a:t>datasources</a:t>
            </a:r>
            <a:r>
              <a:rPr lang="en-US" sz="1400" dirty="0">
                <a:solidFill>
                  <a:schemeClr val="bg1"/>
                </a:solidFill>
                <a:effectLst>
                  <a:outerShdw blurRad="38100" dist="38100" dir="2700000" algn="tl">
                    <a:srgbClr val="000000">
                      <a:alpha val="43137"/>
                    </a:srgbClr>
                  </a:outerShdw>
                </a:effectLst>
              </a:rPr>
              <a:t> and apply built-in Machine Learning capabilities to </a:t>
            </a:r>
            <a:r>
              <a:rPr lang="en-US" sz="1400" dirty="0" err="1">
                <a:solidFill>
                  <a:schemeClr val="bg1"/>
                </a:solidFill>
                <a:effectLst>
                  <a:outerShdw blurRad="38100" dist="38100" dir="2700000" algn="tl">
                    <a:srgbClr val="000000">
                      <a:alpha val="43137"/>
                    </a:srgbClr>
                  </a:outerShdw>
                </a:effectLst>
              </a:rPr>
              <a:t>realtime</a:t>
            </a:r>
            <a:r>
              <a:rPr lang="en-US" sz="1400" dirty="0">
                <a:solidFill>
                  <a:schemeClr val="bg1"/>
                </a:solidFill>
                <a:effectLst>
                  <a:outerShdw blurRad="38100" dist="38100" dir="2700000" algn="tl">
                    <a:srgbClr val="000000">
                      <a:alpha val="43137"/>
                    </a:srgbClr>
                  </a:outerShdw>
                </a:effectLst>
              </a:rPr>
              <a:t> Analytics.</a:t>
            </a:r>
          </a:p>
          <a:p>
            <a:pPr>
              <a:lnSpc>
                <a:spcPct val="90000"/>
              </a:lnSpc>
            </a:pPr>
            <a:r>
              <a:rPr lang="en-US" sz="1400" dirty="0">
                <a:solidFill>
                  <a:schemeClr val="bg1"/>
                </a:solidFill>
                <a:effectLst>
                  <a:outerShdw blurRad="38100" dist="38100" dir="2700000" algn="tl">
                    <a:srgbClr val="000000">
                      <a:alpha val="43137"/>
                    </a:srgbClr>
                  </a:outerShdw>
                </a:effectLst>
              </a:rPr>
              <a:t>This gives Avocado's Incorporated a better insight into their business, tracking marketing campaigns and keep innovating using the latest technology.</a:t>
            </a:r>
          </a:p>
        </p:txBody>
      </p:sp>
      <p:pic>
        <p:nvPicPr>
          <p:cNvPr id="68" name="Picture 67">
            <a:extLst>
              <a:ext uri="{FF2B5EF4-FFF2-40B4-BE49-F238E27FC236}">
                <a16:creationId xmlns:a16="http://schemas.microsoft.com/office/drawing/2014/main" id="{D1D5DC12-5E25-4300-912D-29BBA4FF8D80}"/>
              </a:ext>
            </a:extLst>
          </p:cNvPr>
          <p:cNvPicPr>
            <a:picLocks noChangeAspect="1"/>
          </p:cNvPicPr>
          <p:nvPr/>
        </p:nvPicPr>
        <p:blipFill rotWithShape="1">
          <a:blip r:embed="rId9" cstate="screen">
            <a:extLst>
              <a:ext uri="{28A0092B-C50C-407E-A947-70E740481C1C}">
                <a14:useLocalDpi xmlns:a14="http://schemas.microsoft.com/office/drawing/2010/main"/>
              </a:ext>
            </a:extLst>
          </a:blip>
          <a:srcRect r="76933"/>
          <a:stretch/>
        </p:blipFill>
        <p:spPr>
          <a:xfrm>
            <a:off x="29791" y="-124487"/>
            <a:ext cx="820632" cy="967261"/>
          </a:xfrm>
          <a:prstGeom prst="rect">
            <a:avLst/>
          </a:prstGeom>
        </p:spPr>
      </p:pic>
      <p:sp>
        <p:nvSpPr>
          <p:cNvPr id="64" name="TextBox 63">
            <a:extLst>
              <a:ext uri="{FF2B5EF4-FFF2-40B4-BE49-F238E27FC236}">
                <a16:creationId xmlns:a16="http://schemas.microsoft.com/office/drawing/2014/main" id="{A37F652B-A987-4617-A007-F340247CE13D}"/>
              </a:ext>
            </a:extLst>
          </p:cNvPr>
          <p:cNvSpPr txBox="1"/>
          <p:nvPr/>
        </p:nvSpPr>
        <p:spPr>
          <a:xfrm>
            <a:off x="963995" y="98964"/>
            <a:ext cx="6142250" cy="227755"/>
          </a:xfrm>
          <a:prstGeom prst="rect">
            <a:avLst/>
          </a:prstGeom>
          <a:noFill/>
        </p:spPr>
        <p:txBody>
          <a:bodyPr wrap="square" lIns="0" tIns="0" rIns="0" bIns="0" rtlCol="0">
            <a:spAutoFit/>
          </a:bodyPr>
          <a:lstStyle/>
          <a:p>
            <a:pPr>
              <a:lnSpc>
                <a:spcPct val="90000"/>
              </a:lnSpc>
            </a:pPr>
            <a:r>
              <a:rPr lang="en-US" sz="1600" dirty="0">
                <a:solidFill>
                  <a:schemeClr val="bg2"/>
                </a:solidFill>
                <a:latin typeface="Segoe Print" panose="02000600000000000000" pitchFamily="2" charset="0"/>
              </a:rPr>
              <a:t>Solution Highlight</a:t>
            </a:r>
          </a:p>
        </p:txBody>
      </p:sp>
      <p:pic>
        <p:nvPicPr>
          <p:cNvPr id="71" name="Picture 33" descr="cloud.png">
            <a:extLst>
              <a:ext uri="{FF2B5EF4-FFF2-40B4-BE49-F238E27FC236}">
                <a16:creationId xmlns:a16="http://schemas.microsoft.com/office/drawing/2014/main" id="{7579A78C-334A-4D1F-82D7-0D2FD568E124}"/>
              </a:ext>
            </a:extLst>
          </p:cNvPr>
          <p:cNvPicPr>
            <a:picLocks noChangeAspect="1"/>
          </p:cNvPicPr>
          <p:nvPr/>
        </p:nvPicPr>
        <p:blipFill rotWithShape="1">
          <a:blip r:embed="rId10" cstate="print"/>
          <a:srcRect t="21583" r="51041" b="36686"/>
          <a:stretch/>
        </p:blipFill>
        <p:spPr bwMode="auto">
          <a:xfrm>
            <a:off x="4962" y="992593"/>
            <a:ext cx="10193647" cy="2933264"/>
          </a:xfrm>
          <a:prstGeom prst="rect">
            <a:avLst/>
          </a:prstGeom>
          <a:noFill/>
          <a:ln w="9525">
            <a:noFill/>
            <a:miter lim="800000"/>
            <a:headEnd/>
            <a:tailEnd/>
          </a:ln>
        </p:spPr>
      </p:pic>
      <p:grpSp>
        <p:nvGrpSpPr>
          <p:cNvPr id="13" name="Group 12">
            <a:extLst>
              <a:ext uri="{FF2B5EF4-FFF2-40B4-BE49-F238E27FC236}">
                <a16:creationId xmlns:a16="http://schemas.microsoft.com/office/drawing/2014/main" id="{E0C35B9E-57DE-440F-8FB4-6C4A23026366}"/>
              </a:ext>
            </a:extLst>
          </p:cNvPr>
          <p:cNvGrpSpPr/>
          <p:nvPr/>
        </p:nvGrpSpPr>
        <p:grpSpPr>
          <a:xfrm>
            <a:off x="10333066" y="4103018"/>
            <a:ext cx="435195" cy="585940"/>
            <a:chOff x="10333066" y="4103018"/>
            <a:chExt cx="435195" cy="585940"/>
          </a:xfrm>
        </p:grpSpPr>
        <p:sp>
          <p:nvSpPr>
            <p:cNvPr id="8" name="Rectangle 7">
              <a:extLst>
                <a:ext uri="{FF2B5EF4-FFF2-40B4-BE49-F238E27FC236}">
                  <a16:creationId xmlns:a16="http://schemas.microsoft.com/office/drawing/2014/main" id="{013EEC04-A1BF-4B60-8739-5C5F568F2CB3}"/>
                </a:ext>
              </a:extLst>
            </p:cNvPr>
            <p:cNvSpPr/>
            <p:nvPr/>
          </p:nvSpPr>
          <p:spPr bwMode="gray">
            <a:xfrm>
              <a:off x="10333066" y="4103018"/>
              <a:ext cx="435195" cy="585940"/>
            </a:xfrm>
            <a:prstGeom prst="rect">
              <a:avLst/>
            </a:prstGeom>
            <a:solidFill>
              <a:schemeClr val="accent2"/>
            </a:solidFill>
            <a:ln w="15875">
              <a:solidFill>
                <a:schemeClr val="accent2"/>
              </a:solidFill>
              <a:miter lim="800000"/>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ndParaRPr>
            </a:p>
          </p:txBody>
        </p:sp>
        <p:pic>
          <p:nvPicPr>
            <p:cNvPr id="79" name="Picture Placeholder 10">
              <a:extLst>
                <a:ext uri="{FF2B5EF4-FFF2-40B4-BE49-F238E27FC236}">
                  <a16:creationId xmlns:a16="http://schemas.microsoft.com/office/drawing/2014/main" id="{26EF456B-EF3B-48EE-B497-3B0FE97BCFA7}"/>
                </a:ext>
              </a:extLst>
            </p:cNvPr>
            <p:cNvPicPr>
              <a:picLocks noChangeAspect="1"/>
            </p:cNvPicPr>
            <p:nvPr/>
          </p:nvPicPr>
          <p:blipFill rotWithShape="1">
            <a:blip r:embed="rId11" cstate="print">
              <a:extLst>
                <a:ext uri="{28A0092B-C50C-407E-A947-70E740481C1C}">
                  <a14:useLocalDpi xmlns:a14="http://schemas.microsoft.com/office/drawing/2010/main" val="0"/>
                </a:ext>
              </a:extLst>
            </a:blip>
            <a:srcRect l="28400" t="14934" r="31869" b="31634"/>
            <a:stretch/>
          </p:blipFill>
          <p:spPr>
            <a:xfrm>
              <a:off x="10397724" y="4211882"/>
              <a:ext cx="296112" cy="398271"/>
            </a:xfrm>
            <a:prstGeom prst="rect">
              <a:avLst/>
            </a:prstGeom>
          </p:spPr>
        </p:pic>
      </p:grpSp>
      <p:grpSp>
        <p:nvGrpSpPr>
          <p:cNvPr id="15" name="Group 14">
            <a:extLst>
              <a:ext uri="{FF2B5EF4-FFF2-40B4-BE49-F238E27FC236}">
                <a16:creationId xmlns:a16="http://schemas.microsoft.com/office/drawing/2014/main" id="{D477FCAE-7201-48AE-BC29-0584BE3B80F7}"/>
              </a:ext>
            </a:extLst>
          </p:cNvPr>
          <p:cNvGrpSpPr/>
          <p:nvPr/>
        </p:nvGrpSpPr>
        <p:grpSpPr>
          <a:xfrm>
            <a:off x="10339416" y="5506368"/>
            <a:ext cx="435195" cy="585940"/>
            <a:chOff x="10339416" y="5506368"/>
            <a:chExt cx="435195" cy="585940"/>
          </a:xfrm>
        </p:grpSpPr>
        <p:sp>
          <p:nvSpPr>
            <p:cNvPr id="84" name="Rectangle 83">
              <a:extLst>
                <a:ext uri="{FF2B5EF4-FFF2-40B4-BE49-F238E27FC236}">
                  <a16:creationId xmlns:a16="http://schemas.microsoft.com/office/drawing/2014/main" id="{F040C072-4ECD-406E-944F-670CD71E5AF6}"/>
                </a:ext>
              </a:extLst>
            </p:cNvPr>
            <p:cNvSpPr/>
            <p:nvPr/>
          </p:nvSpPr>
          <p:spPr bwMode="gray">
            <a:xfrm>
              <a:off x="10339416" y="5506368"/>
              <a:ext cx="435195" cy="585940"/>
            </a:xfrm>
            <a:prstGeom prst="rect">
              <a:avLst/>
            </a:prstGeom>
            <a:solidFill>
              <a:schemeClr val="accent2"/>
            </a:solidFill>
            <a:ln w="15875">
              <a:solidFill>
                <a:schemeClr val="accent2"/>
              </a:solidFill>
              <a:miter lim="800000"/>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ndParaRPr>
            </a:p>
          </p:txBody>
        </p:sp>
        <p:pic>
          <p:nvPicPr>
            <p:cNvPr id="86" name="Picture Placeholder 10">
              <a:extLst>
                <a:ext uri="{FF2B5EF4-FFF2-40B4-BE49-F238E27FC236}">
                  <a16:creationId xmlns:a16="http://schemas.microsoft.com/office/drawing/2014/main" id="{F3FC1C77-FA0A-4208-A62C-8528921E1D29}"/>
                </a:ext>
              </a:extLst>
            </p:cNvPr>
            <p:cNvPicPr>
              <a:picLocks noChangeAspect="1"/>
            </p:cNvPicPr>
            <p:nvPr/>
          </p:nvPicPr>
          <p:blipFill rotWithShape="1">
            <a:blip r:embed="rId11" cstate="print">
              <a:extLst>
                <a:ext uri="{28A0092B-C50C-407E-A947-70E740481C1C}">
                  <a14:useLocalDpi xmlns:a14="http://schemas.microsoft.com/office/drawing/2010/main" val="0"/>
                </a:ext>
              </a:extLst>
            </a:blip>
            <a:srcRect l="28400" t="14934" r="31869" b="31634"/>
            <a:stretch/>
          </p:blipFill>
          <p:spPr>
            <a:xfrm>
              <a:off x="10404074" y="5615232"/>
              <a:ext cx="296112" cy="398271"/>
            </a:xfrm>
            <a:prstGeom prst="rect">
              <a:avLst/>
            </a:prstGeom>
          </p:spPr>
        </p:pic>
      </p:grpSp>
      <p:grpSp>
        <p:nvGrpSpPr>
          <p:cNvPr id="14" name="Group 13">
            <a:extLst>
              <a:ext uri="{FF2B5EF4-FFF2-40B4-BE49-F238E27FC236}">
                <a16:creationId xmlns:a16="http://schemas.microsoft.com/office/drawing/2014/main" id="{8EA61EDC-48DF-43E7-A6FF-7989312AAEB6}"/>
              </a:ext>
            </a:extLst>
          </p:cNvPr>
          <p:cNvGrpSpPr/>
          <p:nvPr/>
        </p:nvGrpSpPr>
        <p:grpSpPr>
          <a:xfrm>
            <a:off x="10333066" y="4801518"/>
            <a:ext cx="435195" cy="585940"/>
            <a:chOff x="10333066" y="4801518"/>
            <a:chExt cx="435195" cy="585940"/>
          </a:xfrm>
        </p:grpSpPr>
        <p:sp>
          <p:nvSpPr>
            <p:cNvPr id="81" name="Rectangle 80">
              <a:extLst>
                <a:ext uri="{FF2B5EF4-FFF2-40B4-BE49-F238E27FC236}">
                  <a16:creationId xmlns:a16="http://schemas.microsoft.com/office/drawing/2014/main" id="{41A5839A-D572-4D2D-BBEC-AB2A33DE45B1}"/>
                </a:ext>
              </a:extLst>
            </p:cNvPr>
            <p:cNvSpPr/>
            <p:nvPr/>
          </p:nvSpPr>
          <p:spPr bwMode="gray">
            <a:xfrm>
              <a:off x="10333066" y="4801518"/>
              <a:ext cx="435195" cy="585940"/>
            </a:xfrm>
            <a:prstGeom prst="rect">
              <a:avLst/>
            </a:prstGeom>
            <a:solidFill>
              <a:schemeClr val="accent2"/>
            </a:solidFill>
            <a:ln w="15875">
              <a:solidFill>
                <a:schemeClr val="accent2"/>
              </a:solidFill>
              <a:miter lim="800000"/>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ndParaRPr>
            </a:p>
          </p:txBody>
        </p:sp>
        <p:pic>
          <p:nvPicPr>
            <p:cNvPr id="80" name="Picture Placeholder 9">
              <a:extLst>
                <a:ext uri="{FF2B5EF4-FFF2-40B4-BE49-F238E27FC236}">
                  <a16:creationId xmlns:a16="http://schemas.microsoft.com/office/drawing/2014/main" id="{1DE16F83-ECC3-4944-863F-185E84BBB126}"/>
                </a:ext>
              </a:extLst>
            </p:cNvPr>
            <p:cNvPicPr>
              <a:picLocks noChangeAspect="1"/>
            </p:cNvPicPr>
            <p:nvPr/>
          </p:nvPicPr>
          <p:blipFill rotWithShape="1">
            <a:blip r:embed="rId12" cstate="print">
              <a:extLst>
                <a:ext uri="{28A0092B-C50C-407E-A947-70E740481C1C}">
                  <a14:useLocalDpi xmlns:a14="http://schemas.microsoft.com/office/drawing/2010/main" val="0"/>
                </a:ext>
              </a:extLst>
            </a:blip>
            <a:srcRect l="27606" t="14958" r="29991" b="27581"/>
            <a:stretch/>
          </p:blipFill>
          <p:spPr>
            <a:xfrm>
              <a:off x="10400784" y="4912831"/>
              <a:ext cx="298169" cy="404097"/>
            </a:xfrm>
            <a:prstGeom prst="rect">
              <a:avLst/>
            </a:prstGeom>
          </p:spPr>
        </p:pic>
      </p:grpSp>
      <p:grpSp>
        <p:nvGrpSpPr>
          <p:cNvPr id="17" name="Group 16">
            <a:extLst>
              <a:ext uri="{FF2B5EF4-FFF2-40B4-BE49-F238E27FC236}">
                <a16:creationId xmlns:a16="http://schemas.microsoft.com/office/drawing/2014/main" id="{367534F8-BBF5-43DD-B90D-31891C22A251}"/>
              </a:ext>
            </a:extLst>
          </p:cNvPr>
          <p:cNvGrpSpPr/>
          <p:nvPr/>
        </p:nvGrpSpPr>
        <p:grpSpPr>
          <a:xfrm>
            <a:off x="10345766" y="6217568"/>
            <a:ext cx="435195" cy="585940"/>
            <a:chOff x="10345766" y="6217568"/>
            <a:chExt cx="435195" cy="585940"/>
          </a:xfrm>
        </p:grpSpPr>
        <p:sp>
          <p:nvSpPr>
            <p:cNvPr id="88" name="Rectangle 87">
              <a:extLst>
                <a:ext uri="{FF2B5EF4-FFF2-40B4-BE49-F238E27FC236}">
                  <a16:creationId xmlns:a16="http://schemas.microsoft.com/office/drawing/2014/main" id="{F51C9190-7439-4B97-A247-DE1F2B9D0B3F}"/>
                </a:ext>
              </a:extLst>
            </p:cNvPr>
            <p:cNvSpPr/>
            <p:nvPr/>
          </p:nvSpPr>
          <p:spPr bwMode="gray">
            <a:xfrm>
              <a:off x="10345766" y="6217568"/>
              <a:ext cx="435195" cy="585940"/>
            </a:xfrm>
            <a:prstGeom prst="rect">
              <a:avLst/>
            </a:prstGeom>
            <a:solidFill>
              <a:schemeClr val="accent2"/>
            </a:solidFill>
            <a:ln w="15875">
              <a:solidFill>
                <a:schemeClr val="accent2"/>
              </a:solidFill>
              <a:miter lim="800000"/>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ndParaRPr>
            </a:p>
          </p:txBody>
        </p:sp>
        <p:pic>
          <p:nvPicPr>
            <p:cNvPr id="90" name="Picture Placeholder 9">
              <a:extLst>
                <a:ext uri="{FF2B5EF4-FFF2-40B4-BE49-F238E27FC236}">
                  <a16:creationId xmlns:a16="http://schemas.microsoft.com/office/drawing/2014/main" id="{A5C0E032-4D91-4C04-8934-653C6D76AC69}"/>
                </a:ext>
              </a:extLst>
            </p:cNvPr>
            <p:cNvPicPr>
              <a:picLocks noChangeAspect="1"/>
            </p:cNvPicPr>
            <p:nvPr/>
          </p:nvPicPr>
          <p:blipFill rotWithShape="1">
            <a:blip r:embed="rId12" cstate="print">
              <a:extLst>
                <a:ext uri="{28A0092B-C50C-407E-A947-70E740481C1C}">
                  <a14:useLocalDpi xmlns:a14="http://schemas.microsoft.com/office/drawing/2010/main" val="0"/>
                </a:ext>
              </a:extLst>
            </a:blip>
            <a:srcRect l="27606" t="14958" r="29991" b="27581"/>
            <a:stretch/>
          </p:blipFill>
          <p:spPr>
            <a:xfrm>
              <a:off x="10419995" y="6322532"/>
              <a:ext cx="298169" cy="404097"/>
            </a:xfrm>
            <a:prstGeom prst="rect">
              <a:avLst/>
            </a:prstGeom>
          </p:spPr>
        </p:pic>
      </p:grpSp>
      <p:sp>
        <p:nvSpPr>
          <p:cNvPr id="108" name="Footer Placeholder 1">
            <a:extLst>
              <a:ext uri="{FF2B5EF4-FFF2-40B4-BE49-F238E27FC236}">
                <a16:creationId xmlns:a16="http://schemas.microsoft.com/office/drawing/2014/main" id="{82852AAA-928A-49AD-89F0-35EAFD96434A}"/>
              </a:ext>
            </a:extLst>
          </p:cNvPr>
          <p:cNvSpPr txBox="1">
            <a:spLocks/>
          </p:cNvSpPr>
          <p:nvPr/>
        </p:nvSpPr>
        <p:spPr>
          <a:xfrm>
            <a:off x="2165016" y="6598426"/>
            <a:ext cx="8031156" cy="21544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800" dirty="0">
                <a:solidFill>
                  <a:schemeClr val="bg1">
                    <a:lumMod val="85000"/>
                  </a:schemeClr>
                </a:solidFill>
              </a:rPr>
              <a:t>Copyright © 2018, Oracle and/or its affiliates.  All Rights Reserved. | Confidential – Oracle Internal</a:t>
            </a:r>
          </a:p>
        </p:txBody>
      </p:sp>
      <p:sp>
        <p:nvSpPr>
          <p:cNvPr id="4" name="Rectangle: Rounded Corners 3">
            <a:extLst>
              <a:ext uri="{FF2B5EF4-FFF2-40B4-BE49-F238E27FC236}">
                <a16:creationId xmlns:a16="http://schemas.microsoft.com/office/drawing/2014/main" id="{F00A7FFD-DBED-4CA8-9227-E75A697E1A90}"/>
              </a:ext>
            </a:extLst>
          </p:cNvPr>
          <p:cNvSpPr/>
          <p:nvPr/>
        </p:nvSpPr>
        <p:spPr bwMode="gray">
          <a:xfrm>
            <a:off x="10902240" y="2021463"/>
            <a:ext cx="618304" cy="593915"/>
          </a:xfrm>
          <a:prstGeom prst="roundRect">
            <a:avLst>
              <a:gd name="adj" fmla="val 29783"/>
            </a:avLst>
          </a:prstGeom>
          <a:gradFill flip="none" rotWithShape="1">
            <a:gsLst>
              <a:gs pos="0">
                <a:schemeClr val="accent3">
                  <a:shade val="30000"/>
                  <a:satMod val="115000"/>
                </a:schemeClr>
              </a:gs>
              <a:gs pos="50000">
                <a:schemeClr val="accent3">
                  <a:shade val="67500"/>
                  <a:satMod val="115000"/>
                </a:schemeClr>
              </a:gs>
              <a:gs pos="100000">
                <a:schemeClr val="accent3">
                  <a:shade val="100000"/>
                  <a:satMod val="115000"/>
                </a:schemeClr>
              </a:gs>
            </a:gsLst>
            <a:path path="circle">
              <a:fillToRect l="100000" t="100000"/>
            </a:path>
            <a:tileRect r="-100000" b="-100000"/>
          </a:gra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ndParaRPr>
          </a:p>
        </p:txBody>
      </p:sp>
      <p:pic>
        <p:nvPicPr>
          <p:cNvPr id="39" name="Picture 38" descr="documents_w_72.png">
            <a:hlinkClick r:id="rId13"/>
            <a:extLst>
              <a:ext uri="{FF2B5EF4-FFF2-40B4-BE49-F238E27FC236}">
                <a16:creationId xmlns:a16="http://schemas.microsoft.com/office/drawing/2014/main" id="{817517F3-04B7-498E-9C0F-2B6966C19A6C}"/>
              </a:ext>
            </a:extLst>
          </p:cNvPr>
          <p:cNvPicPr>
            <a:picLocks noChangeAspect="1"/>
          </p:cNvPicPr>
          <p:nvPr/>
        </p:nvPicPr>
        <p:blipFill>
          <a:blip r:embed="rId14" cstate="print"/>
          <a:stretch>
            <a:fillRect/>
          </a:stretch>
        </p:blipFill>
        <p:spPr>
          <a:xfrm>
            <a:off x="10988754" y="2127404"/>
            <a:ext cx="447205" cy="447205"/>
          </a:xfrm>
          <a:prstGeom prst="rect">
            <a:avLst/>
          </a:prstGeom>
        </p:spPr>
      </p:pic>
      <p:sp>
        <p:nvSpPr>
          <p:cNvPr id="42" name="TextBox 41">
            <a:extLst>
              <a:ext uri="{FF2B5EF4-FFF2-40B4-BE49-F238E27FC236}">
                <a16:creationId xmlns:a16="http://schemas.microsoft.com/office/drawing/2014/main" id="{B04FB4F0-A1B2-4E68-B745-76FFEBBAA41C}"/>
              </a:ext>
            </a:extLst>
          </p:cNvPr>
          <p:cNvSpPr txBox="1"/>
          <p:nvPr/>
        </p:nvSpPr>
        <p:spPr>
          <a:xfrm>
            <a:off x="10663037" y="2631466"/>
            <a:ext cx="1086822" cy="290849"/>
          </a:xfrm>
          <a:prstGeom prst="rect">
            <a:avLst/>
          </a:prstGeom>
          <a:noFill/>
        </p:spPr>
        <p:txBody>
          <a:bodyPr wrap="square" lIns="0" tIns="0" rIns="0" bIns="0" rtlCol="0">
            <a:spAutoFit/>
          </a:bodyPr>
          <a:lstStyle/>
          <a:p>
            <a:pPr algn="ctr">
              <a:lnSpc>
                <a:spcPct val="90000"/>
              </a:lnSpc>
            </a:pPr>
            <a:r>
              <a:rPr lang="en-US" sz="1050" dirty="0">
                <a:solidFill>
                  <a:schemeClr val="bg1"/>
                </a:solidFill>
              </a:rPr>
              <a:t>Go to the Asset Folder in ODocs</a:t>
            </a:r>
          </a:p>
        </p:txBody>
      </p:sp>
      <p:pic>
        <p:nvPicPr>
          <p:cNvPr id="20" name="Picture 19"/>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5230671" y="5034311"/>
            <a:ext cx="1190942" cy="1164477"/>
          </a:xfrm>
          <a:prstGeom prst="rect">
            <a:avLst/>
          </a:prstGeom>
        </p:spPr>
      </p:pic>
      <p:cxnSp>
        <p:nvCxnSpPr>
          <p:cNvPr id="22" name="Straight Arrow Connector 21"/>
          <p:cNvCxnSpPr>
            <a:cxnSpLocks/>
          </p:cNvCxnSpPr>
          <p:nvPr/>
        </p:nvCxnSpPr>
        <p:spPr>
          <a:xfrm flipV="1">
            <a:off x="2279469" y="5615231"/>
            <a:ext cx="1160304" cy="1"/>
          </a:xfrm>
          <a:prstGeom prst="straightConnector1">
            <a:avLst/>
          </a:prstGeom>
          <a:ln w="19050">
            <a:solidFill>
              <a:schemeClr val="bg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cxnSpLocks/>
            <a:endCxn id="20" idx="1"/>
          </p:cNvCxnSpPr>
          <p:nvPr/>
        </p:nvCxnSpPr>
        <p:spPr>
          <a:xfrm>
            <a:off x="4361877" y="5615231"/>
            <a:ext cx="868794" cy="1319"/>
          </a:xfrm>
          <a:prstGeom prst="straightConnector1">
            <a:avLst/>
          </a:prstGeom>
          <a:ln w="19050">
            <a:solidFill>
              <a:schemeClr val="bg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cxnSpLocks/>
            <a:stCxn id="20" idx="3"/>
          </p:cNvCxnSpPr>
          <p:nvPr/>
        </p:nvCxnSpPr>
        <p:spPr>
          <a:xfrm>
            <a:off x="6421613" y="5616550"/>
            <a:ext cx="792719" cy="2765"/>
          </a:xfrm>
          <a:prstGeom prst="straightConnector1">
            <a:avLst/>
          </a:prstGeom>
          <a:ln w="19050">
            <a:solidFill>
              <a:schemeClr val="bg1"/>
            </a:solidFill>
            <a:miter lim="800000"/>
            <a:tailEnd type="triangle"/>
          </a:ln>
        </p:spPr>
        <p:style>
          <a:lnRef idx="1">
            <a:schemeClr val="accent1"/>
          </a:lnRef>
          <a:fillRef idx="0">
            <a:schemeClr val="accent1"/>
          </a:fillRef>
          <a:effectRef idx="0">
            <a:schemeClr val="accent1"/>
          </a:effectRef>
          <a:fontRef idx="minor">
            <a:schemeClr val="tx1"/>
          </a:fontRef>
        </p:style>
      </p:cxnSp>
      <p:pic>
        <p:nvPicPr>
          <p:cNvPr id="35" name="Picture 34"/>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3102429" y="1017478"/>
            <a:ext cx="4357665" cy="2858997"/>
          </a:xfrm>
          <a:prstGeom prst="rect">
            <a:avLst/>
          </a:prstGeom>
        </p:spPr>
      </p:pic>
      <p:pic>
        <p:nvPicPr>
          <p:cNvPr id="7" name="Picture 6" descr="A picture containing ax, tool&#10;&#10;Description generated with very high confidence">
            <a:extLst>
              <a:ext uri="{FF2B5EF4-FFF2-40B4-BE49-F238E27FC236}">
                <a16:creationId xmlns:a16="http://schemas.microsoft.com/office/drawing/2014/main" id="{FC191D22-6924-4723-A01A-7E3FE0A7BEA1}"/>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1229816" y="5192740"/>
            <a:ext cx="1008482" cy="818888"/>
          </a:xfrm>
          <a:prstGeom prst="rect">
            <a:avLst/>
          </a:prstGeom>
        </p:spPr>
      </p:pic>
      <p:pic>
        <p:nvPicPr>
          <p:cNvPr id="25" name="Picture 24">
            <a:extLst>
              <a:ext uri="{FF2B5EF4-FFF2-40B4-BE49-F238E27FC236}">
                <a16:creationId xmlns:a16="http://schemas.microsoft.com/office/drawing/2014/main" id="{81E639DF-1547-44CC-817B-B199B66D0532}"/>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3569158" y="5149626"/>
            <a:ext cx="611860" cy="994516"/>
          </a:xfrm>
          <a:prstGeom prst="rect">
            <a:avLst/>
          </a:prstGeom>
        </p:spPr>
      </p:pic>
      <p:pic>
        <p:nvPicPr>
          <p:cNvPr id="52" name="Picture 51" descr="chart.png">
            <a:extLst>
              <a:ext uri="{FF2B5EF4-FFF2-40B4-BE49-F238E27FC236}">
                <a16:creationId xmlns:a16="http://schemas.microsoft.com/office/drawing/2014/main" id="{99572D94-7509-47B4-88D3-C6FB8C63FA27}"/>
              </a:ext>
            </a:extLst>
          </p:cNvPr>
          <p:cNvPicPr>
            <a:picLocks noChangeAspect="1"/>
          </p:cNvPicPr>
          <p:nvPr/>
        </p:nvPicPr>
        <p:blipFill>
          <a:blip r:embed="rId19" cstate="print"/>
          <a:stretch>
            <a:fillRect/>
          </a:stretch>
        </p:blipFill>
        <p:spPr>
          <a:xfrm>
            <a:off x="7412306" y="5175711"/>
            <a:ext cx="1009211" cy="852945"/>
          </a:xfrm>
          <a:prstGeom prst="rect">
            <a:avLst/>
          </a:prstGeom>
        </p:spPr>
      </p:pic>
    </p:spTree>
    <p:extLst>
      <p:ext uri="{BB962C8B-B14F-4D97-AF65-F5344CB8AC3E}">
        <p14:creationId xmlns:p14="http://schemas.microsoft.com/office/powerpoint/2010/main" val="34572725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1">
            <a:extLst>
              <a:ext uri="{FF2B5EF4-FFF2-40B4-BE49-F238E27FC236}">
                <a16:creationId xmlns:a16="http://schemas.microsoft.com/office/drawing/2014/main" id="{209AB077-5250-484F-AB4F-EB4326A5605A}"/>
              </a:ext>
            </a:extLst>
          </p:cNvPr>
          <p:cNvSpPr txBox="1">
            <a:spLocks/>
          </p:cNvSpPr>
          <p:nvPr/>
        </p:nvSpPr>
        <p:spPr>
          <a:xfrm>
            <a:off x="5420147" y="208304"/>
            <a:ext cx="3838576" cy="535531"/>
          </a:xfrm>
          <a:prstGeom prst="rect">
            <a:avLst/>
          </a:prstGeom>
        </p:spPr>
        <p:txBody>
          <a:bodyPr>
            <a:spAutoFit/>
          </a:bodyPr>
          <a:lstStyle>
            <a:lvl1pPr algn="l" defTabSz="914400" rtl="0" eaLnBrk="1" latinLnBrk="0" hangingPunct="1">
              <a:lnSpc>
                <a:spcPct val="80000"/>
              </a:lnSpc>
              <a:spcBef>
                <a:spcPct val="0"/>
              </a:spcBef>
              <a:buNone/>
              <a:defRPr sz="3600" kern="1200">
                <a:solidFill>
                  <a:schemeClr val="tx1"/>
                </a:solidFill>
                <a:latin typeface="+mj-lt"/>
                <a:ea typeface="+mj-ea"/>
                <a:cs typeface="+mj-cs"/>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endParaRPr kumimoji="0" lang="en-US" sz="3600" b="0" i="0" u="none" strike="noStrike" kern="1200" cap="none" spc="0" normalizeH="0" baseline="0" noProof="0" dirty="0">
              <a:ln>
                <a:noFill/>
              </a:ln>
              <a:solidFill>
                <a:srgbClr val="FFFFFF"/>
              </a:solidFill>
              <a:effectLst/>
              <a:uLnTx/>
              <a:uFillTx/>
              <a:latin typeface="Segoe UI Light" panose="020B0502040204020203" pitchFamily="34" charset="0"/>
              <a:ea typeface="+mj-ea"/>
              <a:cs typeface="+mj-cs"/>
            </a:endParaRPr>
          </a:p>
        </p:txBody>
      </p:sp>
      <p:sp>
        <p:nvSpPr>
          <p:cNvPr id="2" name="Rectangle 1">
            <a:extLst>
              <a:ext uri="{FF2B5EF4-FFF2-40B4-BE49-F238E27FC236}">
                <a16:creationId xmlns:a16="http://schemas.microsoft.com/office/drawing/2014/main" id="{F429B1A9-89EB-4C89-9699-9294B998F920}"/>
              </a:ext>
            </a:extLst>
          </p:cNvPr>
          <p:cNvSpPr/>
          <p:nvPr/>
        </p:nvSpPr>
        <p:spPr bwMode="gray">
          <a:xfrm>
            <a:off x="0" y="-15112"/>
            <a:ext cx="12188825" cy="6858000"/>
          </a:xfrm>
          <a:prstGeom prst="rect">
            <a:avLst/>
          </a:prstGeom>
          <a:solidFill>
            <a:schemeClr val="accent4"/>
          </a:solidFill>
          <a:ln w="158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3" name="Rectangle 2">
            <a:extLst>
              <a:ext uri="{FF2B5EF4-FFF2-40B4-BE49-F238E27FC236}">
                <a16:creationId xmlns:a16="http://schemas.microsoft.com/office/drawing/2014/main" id="{944726DE-0CD5-4ECB-88C2-E56A99F23FA4}"/>
              </a:ext>
            </a:extLst>
          </p:cNvPr>
          <p:cNvSpPr/>
          <p:nvPr/>
        </p:nvSpPr>
        <p:spPr bwMode="gray">
          <a:xfrm>
            <a:off x="0" y="0"/>
            <a:ext cx="2200940" cy="6858000"/>
          </a:xfrm>
          <a:prstGeom prst="rect">
            <a:avLst/>
          </a:prstGeom>
          <a:solidFill>
            <a:schemeClr val="tx2">
              <a:alpha val="80000"/>
            </a:schemeClr>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8" name="Rectangle 7">
            <a:extLst>
              <a:ext uri="{FF2B5EF4-FFF2-40B4-BE49-F238E27FC236}">
                <a16:creationId xmlns:a16="http://schemas.microsoft.com/office/drawing/2014/main" id="{739A8C11-779A-46E0-B4DF-A9CFFA37C408}"/>
              </a:ext>
            </a:extLst>
          </p:cNvPr>
          <p:cNvSpPr/>
          <p:nvPr/>
        </p:nvSpPr>
        <p:spPr bwMode="gray">
          <a:xfrm>
            <a:off x="13415521" y="2537688"/>
            <a:ext cx="2200940" cy="6858000"/>
          </a:xfrm>
          <a:prstGeom prst="rect">
            <a:avLst/>
          </a:prstGeom>
          <a:solidFill>
            <a:schemeClr val="tx2">
              <a:alpha val="80000"/>
            </a:schemeClr>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a:ea typeface="+mn-ea"/>
              <a:cs typeface="+mn-cs"/>
            </a:endParaRPr>
          </a:p>
        </p:txBody>
      </p:sp>
      <p:pic>
        <p:nvPicPr>
          <p:cNvPr id="11" name="Picture 10" descr="Oracle logo in white on red staging background" title="Oracle red badge logo">
            <a:extLst>
              <a:ext uri="{FF2B5EF4-FFF2-40B4-BE49-F238E27FC236}">
                <a16:creationId xmlns:a16="http://schemas.microsoft.com/office/drawing/2014/main" id="{3D86DEE1-8242-4A74-8FB4-346C13B17DD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9877" y="6276340"/>
            <a:ext cx="1625138" cy="594360"/>
          </a:xfrm>
          <a:prstGeom prst="rect">
            <a:avLst/>
          </a:prstGeom>
        </p:spPr>
      </p:pic>
      <p:sp>
        <p:nvSpPr>
          <p:cNvPr id="12" name="Footer Placeholder 1">
            <a:extLst>
              <a:ext uri="{FF2B5EF4-FFF2-40B4-BE49-F238E27FC236}">
                <a16:creationId xmlns:a16="http://schemas.microsoft.com/office/drawing/2014/main" id="{D721F8F9-BAA0-4071-96AE-749D23A331C0}"/>
              </a:ext>
            </a:extLst>
          </p:cNvPr>
          <p:cNvSpPr txBox="1">
            <a:spLocks/>
          </p:cNvSpPr>
          <p:nvPr/>
        </p:nvSpPr>
        <p:spPr>
          <a:xfrm>
            <a:off x="2165016" y="6598425"/>
            <a:ext cx="7822869" cy="21544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lumMod val="85000"/>
                  </a:srgbClr>
                </a:solidFill>
                <a:effectLst/>
                <a:uLnTx/>
                <a:uFillTx/>
                <a:latin typeface="Calibri"/>
                <a:ea typeface="+mn-ea"/>
                <a:cs typeface="+mn-cs"/>
              </a:rPr>
              <a:t>Copyright © 2018, Oracle and/or its affiliates.  All Rights Reserved. | Confidential – Oracle Internal</a:t>
            </a:r>
          </a:p>
        </p:txBody>
      </p:sp>
      <p:sp>
        <p:nvSpPr>
          <p:cNvPr id="14" name="Rectangle 13">
            <a:extLst>
              <a:ext uri="{FF2B5EF4-FFF2-40B4-BE49-F238E27FC236}">
                <a16:creationId xmlns:a16="http://schemas.microsoft.com/office/drawing/2014/main" id="{84D4B500-B573-45E5-BC77-01C9CB54CD96}"/>
              </a:ext>
            </a:extLst>
          </p:cNvPr>
          <p:cNvSpPr/>
          <p:nvPr/>
        </p:nvSpPr>
        <p:spPr bwMode="gray">
          <a:xfrm>
            <a:off x="-1" y="-12700"/>
            <a:ext cx="12188825" cy="994050"/>
          </a:xfrm>
          <a:prstGeom prst="rect">
            <a:avLst/>
          </a:prstGeom>
          <a:solidFill>
            <a:schemeClr val="tx2"/>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15" name="Flowchart: Process 4">
            <a:extLst>
              <a:ext uri="{FF2B5EF4-FFF2-40B4-BE49-F238E27FC236}">
                <a16:creationId xmlns:a16="http://schemas.microsoft.com/office/drawing/2014/main" id="{E41D7834-CE84-40F8-B46B-9C3A96146427}"/>
              </a:ext>
            </a:extLst>
          </p:cNvPr>
          <p:cNvSpPr/>
          <p:nvPr/>
        </p:nvSpPr>
        <p:spPr>
          <a:xfrm>
            <a:off x="0" y="-4604"/>
            <a:ext cx="9930806" cy="782444"/>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7296 w 10000"/>
              <a:gd name="connsiteY2" fmla="*/ 10000 h 10000"/>
              <a:gd name="connsiteX3" fmla="*/ 0 w 10000"/>
              <a:gd name="connsiteY3" fmla="*/ 10000 h 10000"/>
              <a:gd name="connsiteX4" fmla="*/ 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0"/>
                </a:moveTo>
                <a:lnTo>
                  <a:pt x="10000" y="0"/>
                </a:lnTo>
                <a:lnTo>
                  <a:pt x="7296" y="10000"/>
                </a:lnTo>
                <a:lnTo>
                  <a:pt x="0" y="10000"/>
                </a:lnTo>
                <a:lnTo>
                  <a:pt x="0" y="0"/>
                </a:lnTo>
                <a:close/>
              </a:path>
            </a:pathLst>
          </a:custGeom>
          <a:solidFill>
            <a:srgbClr val="000000">
              <a:alpha val="7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16" name="TextBox 15">
            <a:extLst>
              <a:ext uri="{FF2B5EF4-FFF2-40B4-BE49-F238E27FC236}">
                <a16:creationId xmlns:a16="http://schemas.microsoft.com/office/drawing/2014/main" id="{5BA4F2D3-A64C-4933-A8B9-C35D223FB84E}"/>
              </a:ext>
            </a:extLst>
          </p:cNvPr>
          <p:cNvSpPr txBox="1"/>
          <p:nvPr/>
        </p:nvSpPr>
        <p:spPr>
          <a:xfrm>
            <a:off x="933061" y="237456"/>
            <a:ext cx="7353689" cy="387798"/>
          </a:xfrm>
          <a:prstGeom prst="rect">
            <a:avLst/>
          </a:prstGeom>
          <a:noFill/>
        </p:spPr>
        <p:txBody>
          <a:bodyPr wrap="square" lIns="0" tIns="0" rIns="0" bIns="0"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2800" b="0" i="0" u="none" strike="noStrike" kern="1200" cap="none" spc="0" normalizeH="0" baseline="0" noProof="0" dirty="0" err="1">
                <a:ln>
                  <a:noFill/>
                </a:ln>
                <a:solidFill>
                  <a:srgbClr val="FFFFFF"/>
                </a:solidFill>
                <a:effectLst/>
                <a:uLnTx/>
                <a:uFillTx/>
                <a:latin typeface="Segoe UI Light" panose="020B0502040204020203" pitchFamily="34" charset="0"/>
                <a:ea typeface="+mn-ea"/>
                <a:cs typeface="+mn-cs"/>
              </a:rPr>
              <a:t>Realtime</a:t>
            </a:r>
            <a:r>
              <a:rPr kumimoji="0" lang="en-US" sz="2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mn-cs"/>
              </a:rPr>
              <a:t> Analytics with Big Data</a:t>
            </a:r>
          </a:p>
        </p:txBody>
      </p:sp>
      <p:pic>
        <p:nvPicPr>
          <p:cNvPr id="17" name="Picture 16">
            <a:extLst>
              <a:ext uri="{FF2B5EF4-FFF2-40B4-BE49-F238E27FC236}">
                <a16:creationId xmlns:a16="http://schemas.microsoft.com/office/drawing/2014/main" id="{790EAAD9-D86F-49B9-B434-C6660F3C0D6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332945" y="79242"/>
            <a:ext cx="2645669" cy="719329"/>
          </a:xfrm>
          <a:prstGeom prst="rect">
            <a:avLst/>
          </a:prstGeom>
        </p:spPr>
      </p:pic>
      <p:pic>
        <p:nvPicPr>
          <p:cNvPr id="18" name="Picture 17">
            <a:extLst>
              <a:ext uri="{FF2B5EF4-FFF2-40B4-BE49-F238E27FC236}">
                <a16:creationId xmlns:a16="http://schemas.microsoft.com/office/drawing/2014/main" id="{5B8590EE-997A-40F8-94FA-4825DB5D0CC5}"/>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r="76933"/>
          <a:stretch/>
        </p:blipFill>
        <p:spPr>
          <a:xfrm>
            <a:off x="29791" y="-124487"/>
            <a:ext cx="820632" cy="967261"/>
          </a:xfrm>
          <a:prstGeom prst="rect">
            <a:avLst/>
          </a:prstGeom>
        </p:spPr>
      </p:pic>
      <p:sp>
        <p:nvSpPr>
          <p:cNvPr id="19" name="TextBox 18">
            <a:extLst>
              <a:ext uri="{FF2B5EF4-FFF2-40B4-BE49-F238E27FC236}">
                <a16:creationId xmlns:a16="http://schemas.microsoft.com/office/drawing/2014/main" id="{023B1930-0A1D-4C59-B2D7-402B23B1A3CB}"/>
              </a:ext>
            </a:extLst>
          </p:cNvPr>
          <p:cNvSpPr txBox="1"/>
          <p:nvPr/>
        </p:nvSpPr>
        <p:spPr>
          <a:xfrm>
            <a:off x="963995" y="98964"/>
            <a:ext cx="6142250" cy="227755"/>
          </a:xfrm>
          <a:prstGeom prst="rect">
            <a:avLst/>
          </a:prstGeom>
          <a:noFill/>
        </p:spPr>
        <p:txBody>
          <a:bodyPr wrap="square" lIns="0" tIns="0" rIns="0" bIns="0"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C8D9DE"/>
                </a:solidFill>
                <a:effectLst/>
                <a:uLnTx/>
                <a:uFillTx/>
                <a:latin typeface="Segoe Print" panose="02000600000000000000" pitchFamily="2" charset="0"/>
                <a:ea typeface="+mn-ea"/>
                <a:cs typeface="+mn-cs"/>
              </a:rPr>
              <a:t>Notional Architecture</a:t>
            </a:r>
          </a:p>
        </p:txBody>
      </p:sp>
      <p:sp>
        <p:nvSpPr>
          <p:cNvPr id="70" name="TextBox 69">
            <a:extLst>
              <a:ext uri="{FF2B5EF4-FFF2-40B4-BE49-F238E27FC236}">
                <a16:creationId xmlns:a16="http://schemas.microsoft.com/office/drawing/2014/main" id="{0C6F4443-6259-4E42-914E-13DEDC2FA6F3}"/>
              </a:ext>
            </a:extLst>
          </p:cNvPr>
          <p:cNvSpPr txBox="1"/>
          <p:nvPr/>
        </p:nvSpPr>
        <p:spPr>
          <a:xfrm>
            <a:off x="213237" y="2968879"/>
            <a:ext cx="1274388" cy="430887"/>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FFFFFF"/>
                </a:solidFill>
                <a:effectLst/>
                <a:uLnTx/>
                <a:uFillTx/>
                <a:latin typeface="Calibri"/>
                <a:ea typeface="Calibri"/>
                <a:cs typeface="MV Boli" pitchFamily="2" charset="0"/>
                <a:sym typeface="Calibri"/>
              </a:rPr>
              <a:t>Lisa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1" u="none" strike="noStrike" kern="0" cap="none" spc="0" normalizeH="0" baseline="0" noProof="0" dirty="0">
                <a:ln>
                  <a:noFill/>
                </a:ln>
                <a:solidFill>
                  <a:srgbClr val="FFFFFF"/>
                </a:solidFill>
                <a:effectLst/>
                <a:uLnTx/>
                <a:uFillTx/>
                <a:latin typeface="Calibri"/>
                <a:ea typeface="Calibri"/>
                <a:cs typeface="MV Boli" pitchFamily="2" charset="0"/>
                <a:sym typeface="Calibri"/>
              </a:rPr>
              <a:t>Marketing Executive</a:t>
            </a:r>
            <a:endParaRPr kumimoji="0" lang="en-US" sz="1200" b="0" i="1" u="none" strike="noStrike" kern="0" cap="none" spc="0" normalizeH="0" baseline="0" noProof="0" dirty="0">
              <a:ln>
                <a:noFill/>
              </a:ln>
              <a:solidFill>
                <a:srgbClr val="FFFFFF"/>
              </a:solidFill>
              <a:effectLst/>
              <a:uLnTx/>
              <a:uFillTx/>
              <a:latin typeface="Calibri"/>
              <a:ea typeface="+mn-ea"/>
              <a:cs typeface="MV Boli" pitchFamily="2" charset="0"/>
              <a:sym typeface="Calibri"/>
            </a:endParaRPr>
          </a:p>
        </p:txBody>
      </p:sp>
      <p:cxnSp>
        <p:nvCxnSpPr>
          <p:cNvPr id="102" name="Straight Arrow Connector 101"/>
          <p:cNvCxnSpPr/>
          <p:nvPr/>
        </p:nvCxnSpPr>
        <p:spPr>
          <a:xfrm>
            <a:off x="6271565" y="4704615"/>
            <a:ext cx="3481" cy="457200"/>
          </a:xfrm>
          <a:prstGeom prst="straightConnector1">
            <a:avLst/>
          </a:prstGeom>
          <a:ln w="19050">
            <a:solidFill>
              <a:schemeClr val="bg1"/>
            </a:solidFill>
            <a:miter lim="8000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p:cNvCxnSpPr/>
          <p:nvPr/>
        </p:nvCxnSpPr>
        <p:spPr>
          <a:xfrm>
            <a:off x="3982723" y="5372100"/>
            <a:ext cx="0" cy="0"/>
          </a:xfrm>
          <a:prstGeom prst="straightConnector1">
            <a:avLst/>
          </a:prstGeom>
          <a:ln w="19050">
            <a:solidFill>
              <a:schemeClr val="accent5"/>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107" name="Rectangle 106"/>
          <p:cNvSpPr/>
          <p:nvPr/>
        </p:nvSpPr>
        <p:spPr>
          <a:xfrm>
            <a:off x="4345211" y="3478942"/>
            <a:ext cx="1142702" cy="230832"/>
          </a:xfrm>
          <a:prstGeom prst="rect">
            <a:avLst/>
          </a:prstGeom>
          <a:noFill/>
        </p:spPr>
        <p:txBody>
          <a:bodyPr wrap="square">
            <a:spAutoFit/>
          </a:bodyPr>
          <a:lstStyle/>
          <a:p>
            <a:pPr marL="0" marR="0" lvl="0" indent="0" algn="ctr" defTabSz="1217082" rtl="0" eaLnBrk="1" fontAlgn="auto" latinLnBrk="0" hangingPunct="1">
              <a:lnSpc>
                <a:spcPct val="9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FFFFFF"/>
                </a:solidFill>
                <a:effectLst>
                  <a:outerShdw blurRad="50800" dist="38100" dir="2700000" algn="tl" rotWithShape="0">
                    <a:prstClr val="black">
                      <a:alpha val="40000"/>
                    </a:prstClr>
                  </a:outerShdw>
                </a:effectLst>
                <a:uLnTx/>
                <a:uFillTx/>
                <a:latin typeface="Calibri"/>
                <a:ea typeface="+mn-ea"/>
                <a:cs typeface="+mn-cs"/>
              </a:rPr>
              <a:t>Interaction</a:t>
            </a:r>
          </a:p>
        </p:txBody>
      </p:sp>
      <p:sp>
        <p:nvSpPr>
          <p:cNvPr id="109" name="Rectangle 108"/>
          <p:cNvSpPr/>
          <p:nvPr/>
        </p:nvSpPr>
        <p:spPr>
          <a:xfrm>
            <a:off x="6480141" y="3365208"/>
            <a:ext cx="1718587" cy="369332"/>
          </a:xfrm>
          <a:prstGeom prst="rect">
            <a:avLst/>
          </a:prstGeom>
          <a:noFill/>
        </p:spPr>
        <p:txBody>
          <a:bodyPr wrap="square">
            <a:spAutoFit/>
          </a:bodyPr>
          <a:lstStyle/>
          <a:p>
            <a:pPr marL="0" marR="0" lvl="0" indent="0" algn="ctr" defTabSz="1217082" rtl="0" eaLnBrk="1" fontAlgn="auto" latinLnBrk="0" hangingPunct="1">
              <a:lnSpc>
                <a:spcPct val="9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FFFFFF"/>
                </a:solidFill>
                <a:effectLst>
                  <a:outerShdw blurRad="50800" dist="38100" dir="2700000" algn="tl" rotWithShape="0">
                    <a:prstClr val="black">
                      <a:alpha val="40000"/>
                    </a:prstClr>
                  </a:outerShdw>
                </a:effectLst>
                <a:uLnTx/>
                <a:uFillTx/>
                <a:latin typeface="Calibri"/>
                <a:ea typeface="+mn-ea"/>
                <a:cs typeface="+mn-cs"/>
              </a:rPr>
              <a:t>Default connection between Analytics and Big Data</a:t>
            </a:r>
          </a:p>
        </p:txBody>
      </p:sp>
      <p:grpSp>
        <p:nvGrpSpPr>
          <p:cNvPr id="110" name="Group 158"/>
          <p:cNvGrpSpPr/>
          <p:nvPr/>
        </p:nvGrpSpPr>
        <p:grpSpPr>
          <a:xfrm>
            <a:off x="5742225" y="5305964"/>
            <a:ext cx="1142998" cy="1046261"/>
            <a:chOff x="1751012" y="3031587"/>
            <a:chExt cx="1143296" cy="1046261"/>
          </a:xfrm>
        </p:grpSpPr>
        <p:pic>
          <p:nvPicPr>
            <p:cNvPr id="111" name="Picture 110" descr="NoSQL_w_72.png"/>
            <p:cNvPicPr>
              <a:picLocks noChangeAspect="1"/>
            </p:cNvPicPr>
            <p:nvPr/>
          </p:nvPicPr>
          <p:blipFill>
            <a:blip r:embed="rId6" cstate="print"/>
            <a:stretch>
              <a:fillRect/>
            </a:stretch>
          </p:blipFill>
          <p:spPr>
            <a:xfrm>
              <a:off x="1979760" y="3031587"/>
              <a:ext cx="685800" cy="685800"/>
            </a:xfrm>
            <a:prstGeom prst="rect">
              <a:avLst/>
            </a:prstGeom>
          </p:spPr>
        </p:pic>
        <p:sp>
          <p:nvSpPr>
            <p:cNvPr id="112" name="Rectangle 111"/>
            <p:cNvSpPr/>
            <p:nvPr/>
          </p:nvSpPr>
          <p:spPr>
            <a:xfrm>
              <a:off x="1751012" y="3677738"/>
              <a:ext cx="1143296" cy="40011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Calibri"/>
                  <a:ea typeface="+mn-ea"/>
                  <a:cs typeface="+mn-cs"/>
                </a:rPr>
                <a:t>Database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Calibri"/>
                  <a:ea typeface="+mn-ea"/>
                  <a:cs typeface="+mn-cs"/>
                </a:rPr>
                <a:t>Cloud Service</a:t>
              </a:r>
            </a:p>
          </p:txBody>
        </p:sp>
      </p:grpSp>
      <p:pic>
        <p:nvPicPr>
          <p:cNvPr id="116" name="Picture 11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148076" y="3424535"/>
            <a:ext cx="1736536" cy="1147465"/>
          </a:xfrm>
          <a:prstGeom prst="rect">
            <a:avLst/>
          </a:prstGeom>
        </p:spPr>
      </p:pic>
      <p:cxnSp>
        <p:nvCxnSpPr>
          <p:cNvPr id="128" name="Straight Arrow Connector 127"/>
          <p:cNvCxnSpPr/>
          <p:nvPr/>
        </p:nvCxnSpPr>
        <p:spPr>
          <a:xfrm flipV="1">
            <a:off x="6773461" y="3767764"/>
            <a:ext cx="1158294" cy="5739"/>
          </a:xfrm>
          <a:prstGeom prst="straightConnector1">
            <a:avLst/>
          </a:prstGeom>
          <a:ln w="19050">
            <a:solidFill>
              <a:schemeClr val="bg1"/>
            </a:solidFill>
            <a:miter lim="800000"/>
            <a:headEnd type="triangle"/>
            <a:tailEnd type="triangle"/>
          </a:ln>
        </p:spPr>
        <p:style>
          <a:lnRef idx="1">
            <a:schemeClr val="accent1"/>
          </a:lnRef>
          <a:fillRef idx="0">
            <a:schemeClr val="accent1"/>
          </a:fillRef>
          <a:effectRef idx="0">
            <a:schemeClr val="accent1"/>
          </a:effectRef>
          <a:fontRef idx="minor">
            <a:schemeClr val="tx1"/>
          </a:fontRef>
        </p:style>
      </p:cxnSp>
      <p:sp>
        <p:nvSpPr>
          <p:cNvPr id="129" name="TextBox 128"/>
          <p:cNvSpPr txBox="1"/>
          <p:nvPr/>
        </p:nvSpPr>
        <p:spPr>
          <a:xfrm>
            <a:off x="8000384" y="2444156"/>
            <a:ext cx="864222" cy="237682"/>
          </a:xfrm>
          <a:prstGeom prst="rect">
            <a:avLst/>
          </a:prstGeom>
          <a:noFill/>
        </p:spPr>
        <p:txBody>
          <a:bodyPr wrap="square" lIns="0" tIns="0" rIns="0" bIns="0" rtlCol="0">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FFFFFF"/>
                </a:solidFill>
                <a:effectLst/>
                <a:uLnTx/>
                <a:uFillTx/>
                <a:latin typeface="Calibri"/>
                <a:ea typeface="+mn-ea"/>
                <a:cs typeface="MV Boli" panose="02000500030200090000" pitchFamily="2" charset="0"/>
              </a:rPr>
              <a:t>Event Hub Cloud </a:t>
            </a:r>
          </a:p>
        </p:txBody>
      </p:sp>
      <p:sp>
        <p:nvSpPr>
          <p:cNvPr id="130" name="TextBox 129"/>
          <p:cNvSpPr txBox="1"/>
          <p:nvPr/>
        </p:nvSpPr>
        <p:spPr>
          <a:xfrm>
            <a:off x="7931755" y="4279629"/>
            <a:ext cx="864222" cy="237682"/>
          </a:xfrm>
          <a:prstGeom prst="rect">
            <a:avLst/>
          </a:prstGeom>
          <a:noFill/>
        </p:spPr>
        <p:txBody>
          <a:bodyPr wrap="square" lIns="0" tIns="0" rIns="0" bIns="0" rtlCol="0">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FFFFFF"/>
                </a:solidFill>
                <a:effectLst/>
                <a:uLnTx/>
                <a:uFillTx/>
                <a:latin typeface="Calibri"/>
                <a:ea typeface="+mn-ea"/>
                <a:cs typeface="MV Boli" panose="02000500030200090000" pitchFamily="2" charset="0"/>
              </a:rPr>
              <a:t>Oracle Big Data Cloud</a:t>
            </a:r>
          </a:p>
        </p:txBody>
      </p:sp>
      <p:cxnSp>
        <p:nvCxnSpPr>
          <p:cNvPr id="132" name="Straight Arrow Connector 131"/>
          <p:cNvCxnSpPr/>
          <p:nvPr/>
        </p:nvCxnSpPr>
        <p:spPr>
          <a:xfrm flipH="1" flipV="1">
            <a:off x="8453625" y="2794175"/>
            <a:ext cx="10695" cy="600086"/>
          </a:xfrm>
          <a:prstGeom prst="straightConnector1">
            <a:avLst/>
          </a:prstGeom>
          <a:ln w="19050">
            <a:solidFill>
              <a:schemeClr val="bg1"/>
            </a:solidFill>
            <a:miter lim="8000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6" name="Straight Arrow Connector 135"/>
          <p:cNvCxnSpPr/>
          <p:nvPr/>
        </p:nvCxnSpPr>
        <p:spPr>
          <a:xfrm flipH="1">
            <a:off x="3602951" y="3914830"/>
            <a:ext cx="1967168" cy="0"/>
          </a:xfrm>
          <a:prstGeom prst="straightConnector1">
            <a:avLst/>
          </a:prstGeom>
          <a:ln w="19050">
            <a:solidFill>
              <a:schemeClr val="bg1"/>
            </a:solidFill>
            <a:miter lim="8000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8" name="Elbow Connector 137"/>
          <p:cNvCxnSpPr/>
          <p:nvPr/>
        </p:nvCxnSpPr>
        <p:spPr>
          <a:xfrm>
            <a:off x="1289720" y="3158225"/>
            <a:ext cx="1070892" cy="756605"/>
          </a:xfrm>
          <a:prstGeom prst="bentConnector3">
            <a:avLst/>
          </a:prstGeom>
          <a:ln w="19050">
            <a:solidFill>
              <a:schemeClr val="bg1"/>
            </a:solidFill>
            <a:miter lim="800000"/>
            <a:headEnd type="triangle"/>
            <a:tailEnd type="triangle"/>
          </a:ln>
        </p:spPr>
        <p:style>
          <a:lnRef idx="1">
            <a:schemeClr val="accent1"/>
          </a:lnRef>
          <a:fillRef idx="0">
            <a:schemeClr val="accent1"/>
          </a:fillRef>
          <a:effectRef idx="0">
            <a:schemeClr val="accent1"/>
          </a:effectRef>
          <a:fontRef idx="minor">
            <a:schemeClr val="tx1"/>
          </a:fontRef>
        </p:style>
      </p:cxnSp>
      <p:sp>
        <p:nvSpPr>
          <p:cNvPr id="142" name="TextBox 141"/>
          <p:cNvSpPr txBox="1"/>
          <p:nvPr/>
        </p:nvSpPr>
        <p:spPr>
          <a:xfrm>
            <a:off x="10079750" y="2300982"/>
            <a:ext cx="1770395" cy="400110"/>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FFFFFF"/>
                </a:solidFill>
                <a:effectLst/>
                <a:uLnTx/>
                <a:uFillTx/>
                <a:latin typeface="Calibri"/>
                <a:ea typeface="Calibri"/>
                <a:cs typeface="MV Boli" pitchFamily="2" charset="0"/>
                <a:sym typeface="Calibri"/>
              </a:rPr>
              <a:t>Roland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1" u="none" strike="noStrike" kern="0" cap="none" spc="0" normalizeH="0" baseline="0" noProof="0" dirty="0">
                <a:ln>
                  <a:noFill/>
                </a:ln>
                <a:solidFill>
                  <a:srgbClr val="FFFFFF"/>
                </a:solidFill>
                <a:effectLst/>
                <a:uLnTx/>
                <a:uFillTx/>
                <a:latin typeface="Calibri"/>
                <a:ea typeface="Calibri"/>
                <a:cs typeface="MV Boli" pitchFamily="2" charset="0"/>
                <a:sym typeface="Calibri"/>
              </a:rPr>
              <a:t>CIO</a:t>
            </a:r>
          </a:p>
        </p:txBody>
      </p:sp>
      <p:cxnSp>
        <p:nvCxnSpPr>
          <p:cNvPr id="5" name="Elbow Connector 4"/>
          <p:cNvCxnSpPr>
            <a:endCxn id="116" idx="0"/>
          </p:cNvCxnSpPr>
          <p:nvPr/>
        </p:nvCxnSpPr>
        <p:spPr>
          <a:xfrm rot="10800000" flipV="1">
            <a:off x="3016345" y="1567515"/>
            <a:ext cx="7328485" cy="1857019"/>
          </a:xfrm>
          <a:prstGeom prst="bentConnector2">
            <a:avLst/>
          </a:prstGeom>
          <a:ln w="19050">
            <a:solidFill>
              <a:schemeClr val="bg1"/>
            </a:solidFill>
            <a:miter lim="800000"/>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56" name="Group 109"/>
          <p:cNvGrpSpPr/>
          <p:nvPr/>
        </p:nvGrpSpPr>
        <p:grpSpPr>
          <a:xfrm>
            <a:off x="5564371" y="3500610"/>
            <a:ext cx="1359943" cy="1156956"/>
            <a:chOff x="10708191" y="2311164"/>
            <a:chExt cx="1221230" cy="1106798"/>
          </a:xfrm>
        </p:grpSpPr>
        <p:sp>
          <p:nvSpPr>
            <p:cNvPr id="57" name="Rectangle 56"/>
            <p:cNvSpPr/>
            <p:nvPr/>
          </p:nvSpPr>
          <p:spPr>
            <a:xfrm>
              <a:off x="10708191" y="3005755"/>
              <a:ext cx="1221230" cy="41220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Calibri"/>
                  <a:ea typeface="+mn-ea"/>
                  <a:cs typeface="+mn-cs"/>
                  <a:sym typeface="Calibri"/>
                </a:rPr>
                <a:t>Oracle</a:t>
              </a:r>
              <a:r>
                <a:rPr kumimoji="0" lang="en-US" sz="1200" b="1" i="0" u="none" strike="noStrike" kern="0" cap="none" spc="0" normalizeH="0" baseline="0" noProof="0" dirty="0">
                  <a:ln>
                    <a:noFill/>
                  </a:ln>
                  <a:solidFill>
                    <a:srgbClr val="FFFFFF"/>
                  </a:solidFill>
                  <a:effectLst/>
                  <a:uLnTx/>
                  <a:uFillTx/>
                  <a:latin typeface="Calibri"/>
                  <a:ea typeface="Calibri"/>
                  <a:cs typeface="MV Boli" pitchFamily="2" charset="0"/>
                  <a:sym typeface="Calibri"/>
                </a:rPr>
                <a:t> </a:t>
              </a:r>
              <a:r>
                <a:rPr kumimoji="0" lang="en-US" sz="1000" b="1" i="0" u="none" strike="noStrike" kern="1200" cap="none" spc="0" normalizeH="0" baseline="0" noProof="0" dirty="0">
                  <a:ln>
                    <a:noFill/>
                  </a:ln>
                  <a:solidFill>
                    <a:srgbClr val="FFFFFF"/>
                  </a:solidFill>
                  <a:effectLst/>
                  <a:uLnTx/>
                  <a:uFillTx/>
                  <a:latin typeface="Calibri"/>
                  <a:ea typeface="+mn-ea"/>
                  <a:cs typeface="+mn-cs"/>
                  <a:sym typeface="Calibri"/>
                </a:rPr>
                <a:t>Analytics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Calibri"/>
                  <a:ea typeface="+mn-ea"/>
                  <a:cs typeface="+mn-cs"/>
                  <a:sym typeface="Calibri"/>
                </a:rPr>
                <a:t>Cloud Service</a:t>
              </a:r>
            </a:p>
          </p:txBody>
        </p:sp>
        <p:pic>
          <p:nvPicPr>
            <p:cNvPr id="58" name="Picture 5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975906" y="2311164"/>
              <a:ext cx="685800" cy="685800"/>
            </a:xfrm>
            <a:prstGeom prst="rect">
              <a:avLst/>
            </a:prstGeom>
          </p:spPr>
        </p:pic>
      </p:grpSp>
      <p:pic>
        <p:nvPicPr>
          <p:cNvPr id="1026" name="Picture 2" descr="https://cloud.oracle.com/opc/paas/images/bigdata_w_72.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104643" y="3432787"/>
            <a:ext cx="685800" cy="6858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cloud.oracle.com/opc/paas/images/kafka_w_72.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116073" y="1733775"/>
            <a:ext cx="685800" cy="685800"/>
          </a:xfrm>
          <a:prstGeom prst="rect">
            <a:avLst/>
          </a:prstGeom>
          <a:noFill/>
          <a:extLst>
            <a:ext uri="{909E8E84-426E-40DD-AFC4-6F175D3DCCD1}">
              <a14:hiddenFill xmlns:a14="http://schemas.microsoft.com/office/drawing/2010/main">
                <a:solidFill>
                  <a:srgbClr val="FFFFFF"/>
                </a:solidFill>
              </a14:hiddenFill>
            </a:ext>
          </a:extLst>
        </p:spPr>
      </p:pic>
      <p:sp>
        <p:nvSpPr>
          <p:cNvPr id="30" name="AutoShape 6" descr="Afbeeldingsresultaat voor twitter icon"/>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1" name="AutoShape 8" descr="Afbeeldingsresultaat voor twitter icon"/>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pic>
        <p:nvPicPr>
          <p:cNvPr id="1034" name="Picture 10" descr="Afbeeldingsresultaat voor twitter icon"/>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5849071" y="1644219"/>
            <a:ext cx="929307" cy="929307"/>
          </a:xfrm>
          <a:prstGeom prst="rect">
            <a:avLst/>
          </a:prstGeom>
          <a:noFill/>
          <a:extLst>
            <a:ext uri="{909E8E84-426E-40DD-AFC4-6F175D3DCCD1}">
              <a14:hiddenFill xmlns:a14="http://schemas.microsoft.com/office/drawing/2010/main">
                <a:solidFill>
                  <a:srgbClr val="FFFFFF"/>
                </a:solidFill>
              </a14:hiddenFill>
            </a:ext>
          </a:extLst>
        </p:spPr>
      </p:pic>
      <p:cxnSp>
        <p:nvCxnSpPr>
          <p:cNvPr id="80" name="Straight Arrow Connector 79"/>
          <p:cNvCxnSpPr/>
          <p:nvPr/>
        </p:nvCxnSpPr>
        <p:spPr>
          <a:xfrm flipV="1">
            <a:off x="6788256" y="2059625"/>
            <a:ext cx="1128704" cy="942"/>
          </a:xfrm>
          <a:prstGeom prst="straightConnector1">
            <a:avLst/>
          </a:prstGeom>
          <a:ln w="19050">
            <a:solidFill>
              <a:schemeClr val="bg1"/>
            </a:solidFill>
            <a:miter lim="800000"/>
            <a:headEnd type="triangle"/>
            <a:tailEnd type="triangle"/>
          </a:ln>
        </p:spPr>
        <p:style>
          <a:lnRef idx="1">
            <a:schemeClr val="accent1"/>
          </a:lnRef>
          <a:fillRef idx="0">
            <a:schemeClr val="accent1"/>
          </a:fillRef>
          <a:effectRef idx="0">
            <a:schemeClr val="accent1"/>
          </a:effectRef>
          <a:fontRef idx="minor">
            <a:schemeClr val="tx1"/>
          </a:fontRef>
        </p:style>
      </p:cxnSp>
      <p:sp>
        <p:nvSpPr>
          <p:cNvPr id="81" name="Rectangle 80"/>
          <p:cNvSpPr/>
          <p:nvPr/>
        </p:nvSpPr>
        <p:spPr>
          <a:xfrm>
            <a:off x="8543547" y="2886039"/>
            <a:ext cx="1284666" cy="369332"/>
          </a:xfrm>
          <a:prstGeom prst="rect">
            <a:avLst/>
          </a:prstGeom>
          <a:noFill/>
        </p:spPr>
        <p:txBody>
          <a:bodyPr wrap="square">
            <a:spAutoFit/>
          </a:bodyPr>
          <a:lstStyle/>
          <a:p>
            <a:pPr marL="0" marR="0" lvl="0" indent="0" algn="ctr" defTabSz="1217082" rtl="0" eaLnBrk="1" fontAlgn="auto" latinLnBrk="0" hangingPunct="1">
              <a:lnSpc>
                <a:spcPct val="9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FFFFFF"/>
                </a:solidFill>
                <a:effectLst>
                  <a:outerShdw blurRad="50800" dist="38100" dir="2700000" algn="tl" rotWithShape="0">
                    <a:prstClr val="black">
                      <a:alpha val="40000"/>
                    </a:prstClr>
                  </a:outerShdw>
                </a:effectLst>
                <a:uLnTx/>
                <a:uFillTx/>
                <a:latin typeface="Calibri"/>
                <a:ea typeface="+mn-ea"/>
                <a:cs typeface="+mn-cs"/>
              </a:rPr>
              <a:t>Big Data as a Consumer of Kafka</a:t>
            </a:r>
          </a:p>
        </p:txBody>
      </p:sp>
      <p:sp>
        <p:nvSpPr>
          <p:cNvPr id="84" name="Rectangle 83"/>
          <p:cNvSpPr/>
          <p:nvPr/>
        </p:nvSpPr>
        <p:spPr>
          <a:xfrm>
            <a:off x="6795913" y="1685698"/>
            <a:ext cx="1142702" cy="369332"/>
          </a:xfrm>
          <a:prstGeom prst="rect">
            <a:avLst/>
          </a:prstGeom>
          <a:noFill/>
        </p:spPr>
        <p:txBody>
          <a:bodyPr wrap="square">
            <a:spAutoFit/>
          </a:bodyPr>
          <a:lstStyle/>
          <a:p>
            <a:pPr marL="0" marR="0" lvl="0" indent="0" algn="ctr" defTabSz="1217082" rtl="0" eaLnBrk="1" fontAlgn="auto" latinLnBrk="0" hangingPunct="1">
              <a:lnSpc>
                <a:spcPct val="9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FFFFFF"/>
                </a:solidFill>
                <a:effectLst>
                  <a:outerShdw blurRad="50800" dist="38100" dir="2700000" algn="tl" rotWithShape="0">
                    <a:prstClr val="black">
                      <a:alpha val="40000"/>
                    </a:prstClr>
                  </a:outerShdw>
                </a:effectLst>
                <a:uLnTx/>
                <a:uFillTx/>
                <a:latin typeface="Calibri"/>
                <a:ea typeface="+mn-ea"/>
                <a:cs typeface="+mn-cs"/>
              </a:rPr>
              <a:t>Twitter as a publisher in Kafka</a:t>
            </a:r>
          </a:p>
        </p:txBody>
      </p:sp>
      <p:sp>
        <p:nvSpPr>
          <p:cNvPr id="87" name="Rectangle 86"/>
          <p:cNvSpPr/>
          <p:nvPr/>
        </p:nvSpPr>
        <p:spPr>
          <a:xfrm>
            <a:off x="6304791" y="4803039"/>
            <a:ext cx="1602908" cy="379825"/>
          </a:xfrm>
          <a:prstGeom prst="rect">
            <a:avLst/>
          </a:prstGeom>
          <a:noFill/>
        </p:spPr>
        <p:txBody>
          <a:bodyPr wrap="square">
            <a:spAutoFit/>
          </a:bodyPr>
          <a:lstStyle/>
          <a:p>
            <a:pPr marL="0" marR="0" lvl="0" indent="0" algn="ctr" defTabSz="1217082" rtl="0" eaLnBrk="1" fontAlgn="auto" latinLnBrk="0" hangingPunct="1">
              <a:lnSpc>
                <a:spcPct val="9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FFFFFF"/>
                </a:solidFill>
                <a:effectLst>
                  <a:outerShdw blurRad="50800" dist="38100" dir="2700000" algn="tl" rotWithShape="0">
                    <a:prstClr val="black">
                      <a:alpha val="40000"/>
                    </a:prstClr>
                  </a:outerShdw>
                </a:effectLst>
                <a:uLnTx/>
                <a:uFillTx/>
                <a:latin typeface="Calibri"/>
                <a:ea typeface="+mn-ea"/>
                <a:cs typeface="+mn-cs"/>
              </a:rPr>
              <a:t>Analytics datasets stored in Database Cloud</a:t>
            </a:r>
          </a:p>
        </p:txBody>
      </p:sp>
      <p:pic>
        <p:nvPicPr>
          <p:cNvPr id="6" name="Picture 4" descr="Afbeeldingsresultaat voor excel icon"/>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3636900" y="5071465"/>
            <a:ext cx="477594" cy="468997"/>
          </a:xfrm>
          <a:prstGeom prst="rect">
            <a:avLst/>
          </a:prstGeom>
          <a:noFill/>
          <a:extLst>
            <a:ext uri="{909E8E84-426E-40DD-AFC4-6F175D3DCCD1}">
              <a14:hiddenFill xmlns:a14="http://schemas.microsoft.com/office/drawing/2010/main">
                <a:solidFill>
                  <a:srgbClr val="FFFFFF"/>
                </a:solidFill>
              </a14:hiddenFill>
            </a:ext>
          </a:extLst>
        </p:spPr>
      </p:pic>
      <p:cxnSp>
        <p:nvCxnSpPr>
          <p:cNvPr id="9" name="Elbow Connector 8"/>
          <p:cNvCxnSpPr/>
          <p:nvPr/>
        </p:nvCxnSpPr>
        <p:spPr>
          <a:xfrm rot="10800000" flipV="1">
            <a:off x="4191379" y="4024206"/>
            <a:ext cx="1657692" cy="1299164"/>
          </a:xfrm>
          <a:prstGeom prst="bentConnector3">
            <a:avLst>
              <a:gd name="adj1" fmla="val 14539"/>
            </a:avLst>
          </a:prstGeom>
          <a:ln w="19050">
            <a:solidFill>
              <a:schemeClr val="bg1"/>
            </a:solidFill>
            <a:miter lim="800000"/>
            <a:headEnd type="triangle"/>
            <a:tailEnd type="triangle"/>
          </a:ln>
        </p:spPr>
        <p:style>
          <a:lnRef idx="1">
            <a:schemeClr val="accent1"/>
          </a:lnRef>
          <a:fillRef idx="0">
            <a:schemeClr val="accent1"/>
          </a:fillRef>
          <a:effectRef idx="0">
            <a:schemeClr val="accent1"/>
          </a:effectRef>
          <a:fontRef idx="minor">
            <a:schemeClr val="tx1"/>
          </a:fontRef>
        </p:style>
      </p:cxnSp>
      <p:sp>
        <p:nvSpPr>
          <p:cNvPr id="51" name="Rectangle 50"/>
          <p:cNvSpPr/>
          <p:nvPr/>
        </p:nvSpPr>
        <p:spPr>
          <a:xfrm>
            <a:off x="3947813" y="4871687"/>
            <a:ext cx="1758257" cy="369332"/>
          </a:xfrm>
          <a:prstGeom prst="rect">
            <a:avLst/>
          </a:prstGeom>
          <a:noFill/>
        </p:spPr>
        <p:txBody>
          <a:bodyPr wrap="square">
            <a:spAutoFit/>
          </a:bodyPr>
          <a:lstStyle/>
          <a:p>
            <a:pPr marL="0" marR="0" lvl="0" indent="0" algn="ctr" defTabSz="1217082" rtl="0" eaLnBrk="1" fontAlgn="auto" latinLnBrk="0" hangingPunct="1">
              <a:lnSpc>
                <a:spcPct val="9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FFFFFF"/>
                </a:solidFill>
                <a:effectLst>
                  <a:outerShdw blurRad="50800" dist="38100" dir="2700000" algn="tl" rotWithShape="0">
                    <a:prstClr val="black">
                      <a:alpha val="40000"/>
                    </a:prstClr>
                  </a:outerShdw>
                </a:effectLst>
                <a:uLnTx/>
                <a:uFillTx/>
                <a:latin typeface="Calibri"/>
                <a:ea typeface="+mn-ea"/>
                <a:cs typeface="+mn-cs"/>
              </a:rPr>
              <a:t>Marketing budgets stored in Excel, blended</a:t>
            </a:r>
            <a:r>
              <a:rPr kumimoji="0" lang="en-US" sz="1000" b="1" i="0" u="none" strike="noStrike" kern="1200" cap="none" spc="0" normalizeH="0" noProof="0" dirty="0">
                <a:ln>
                  <a:noFill/>
                </a:ln>
                <a:solidFill>
                  <a:srgbClr val="FFFFFF"/>
                </a:solidFill>
                <a:effectLst>
                  <a:outerShdw blurRad="50800" dist="38100" dir="2700000" algn="tl" rotWithShape="0">
                    <a:prstClr val="black">
                      <a:alpha val="40000"/>
                    </a:prstClr>
                  </a:outerShdw>
                </a:effectLst>
                <a:uLnTx/>
                <a:uFillTx/>
                <a:latin typeface="Calibri"/>
                <a:ea typeface="+mn-ea"/>
                <a:cs typeface="+mn-cs"/>
              </a:rPr>
              <a:t> in Analytics</a:t>
            </a:r>
            <a:endParaRPr kumimoji="0" lang="en-US" sz="1000" b="1" i="0" u="none" strike="noStrike" kern="1200" cap="none" spc="0" normalizeH="0" baseline="0" noProof="0" dirty="0">
              <a:ln>
                <a:noFill/>
              </a:ln>
              <a:solidFill>
                <a:srgbClr val="FFFFFF"/>
              </a:solidFill>
              <a:effectLst>
                <a:outerShdw blurRad="50800" dist="38100" dir="2700000" algn="tl" rotWithShape="0">
                  <a:prstClr val="black">
                    <a:alpha val="40000"/>
                  </a:prstClr>
                </a:outerShdw>
              </a:effectLst>
              <a:uLnTx/>
              <a:uFillTx/>
              <a:latin typeface="Calibri"/>
              <a:ea typeface="+mn-ea"/>
              <a:cs typeface="+mn-cs"/>
            </a:endParaRPr>
          </a:p>
        </p:txBody>
      </p:sp>
      <p:pic>
        <p:nvPicPr>
          <p:cNvPr id="1030" name="Picture 6" descr="https://cloud.oracle.com/opc/saas/images/empowerbusiness_80x70.pn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583211" y="2221012"/>
            <a:ext cx="762000" cy="666751"/>
          </a:xfrm>
          <a:prstGeom prst="rect">
            <a:avLst/>
          </a:prstGeom>
          <a:noFill/>
          <a:extLst>
            <a:ext uri="{909E8E84-426E-40DD-AFC4-6F175D3DCCD1}">
              <a14:hiddenFill xmlns:a14="http://schemas.microsoft.com/office/drawing/2010/main">
                <a:solidFill>
                  <a:srgbClr val="FFFFFF"/>
                </a:solidFill>
              </a14:hiddenFill>
            </a:ext>
          </a:extLst>
        </p:spPr>
      </p:pic>
      <p:cxnSp>
        <p:nvCxnSpPr>
          <p:cNvPr id="20" name="Elbow Connector 19"/>
          <p:cNvCxnSpPr/>
          <p:nvPr/>
        </p:nvCxnSpPr>
        <p:spPr>
          <a:xfrm>
            <a:off x="4191378" y="2573526"/>
            <a:ext cx="1779535" cy="1031065"/>
          </a:xfrm>
          <a:prstGeom prst="bentConnector3">
            <a:avLst>
              <a:gd name="adj1" fmla="val 99895"/>
            </a:avLst>
          </a:prstGeom>
          <a:ln w="19050">
            <a:solidFill>
              <a:schemeClr val="bg1"/>
            </a:solidFill>
            <a:miter lim="800000"/>
            <a:headEnd type="triangle"/>
            <a:tailEnd type="triangle"/>
          </a:ln>
        </p:spPr>
        <p:style>
          <a:lnRef idx="1">
            <a:schemeClr val="accent1"/>
          </a:lnRef>
          <a:fillRef idx="0">
            <a:schemeClr val="accent1"/>
          </a:fillRef>
          <a:effectRef idx="0">
            <a:schemeClr val="accent1"/>
          </a:effectRef>
          <a:fontRef idx="minor">
            <a:schemeClr val="tx1"/>
          </a:fontRef>
        </p:style>
      </p:cxnSp>
      <p:sp>
        <p:nvSpPr>
          <p:cNvPr id="59" name="Rectangle 58"/>
          <p:cNvSpPr/>
          <p:nvPr/>
        </p:nvSpPr>
        <p:spPr>
          <a:xfrm>
            <a:off x="4200498" y="2059553"/>
            <a:ext cx="1718587" cy="507831"/>
          </a:xfrm>
          <a:prstGeom prst="rect">
            <a:avLst/>
          </a:prstGeom>
          <a:noFill/>
        </p:spPr>
        <p:txBody>
          <a:bodyPr wrap="square">
            <a:spAutoFit/>
          </a:bodyPr>
          <a:lstStyle/>
          <a:p>
            <a:pPr marL="0" marR="0" lvl="0" indent="0" algn="ctr" defTabSz="1217082" rtl="0" eaLnBrk="1" fontAlgn="auto" latinLnBrk="0" hangingPunct="1">
              <a:lnSpc>
                <a:spcPct val="90000"/>
              </a:lnSpc>
              <a:spcBef>
                <a:spcPts val="0"/>
              </a:spcBef>
              <a:spcAft>
                <a:spcPts val="0"/>
              </a:spcAft>
              <a:buClrTx/>
              <a:buSzTx/>
              <a:buFontTx/>
              <a:buNone/>
              <a:tabLst/>
              <a:defRPr/>
            </a:pPr>
            <a:r>
              <a:rPr lang="en-US" sz="1000" b="1" dirty="0">
                <a:solidFill>
                  <a:srgbClr val="FFFFFF"/>
                </a:solidFill>
                <a:effectLst>
                  <a:outerShdw blurRad="50800" dist="38100" dir="2700000" algn="tl" rotWithShape="0">
                    <a:prstClr val="black">
                      <a:alpha val="40000"/>
                    </a:prstClr>
                  </a:outerShdw>
                </a:effectLst>
                <a:latin typeface="Calibri"/>
              </a:rPr>
              <a:t>Revenue from Oracle Fusion ERP Finance Cloud</a:t>
            </a:r>
            <a:br>
              <a:rPr lang="en-US" sz="1000" b="1" dirty="0">
                <a:solidFill>
                  <a:srgbClr val="FFFFFF"/>
                </a:solidFill>
                <a:effectLst>
                  <a:outerShdw blurRad="50800" dist="38100" dir="2700000" algn="tl" rotWithShape="0">
                    <a:prstClr val="black">
                      <a:alpha val="40000"/>
                    </a:prstClr>
                  </a:outerShdw>
                </a:effectLst>
                <a:latin typeface="Calibri"/>
              </a:rPr>
            </a:br>
            <a:r>
              <a:rPr lang="en-US" sz="1000" b="1" dirty="0">
                <a:solidFill>
                  <a:srgbClr val="FFFFFF"/>
                </a:solidFill>
                <a:effectLst>
                  <a:outerShdw blurRad="50800" dist="38100" dir="2700000" algn="tl" rotWithShape="0">
                    <a:prstClr val="black">
                      <a:alpha val="40000"/>
                    </a:prstClr>
                  </a:outerShdw>
                </a:effectLst>
                <a:latin typeface="Calibri"/>
              </a:rPr>
              <a:t>(demo content)</a:t>
            </a:r>
            <a:endParaRPr kumimoji="0" lang="en-US" sz="1000" b="1" i="0" u="none" strike="noStrike" kern="1200" cap="none" spc="0" normalizeH="0" baseline="0" noProof="0" dirty="0">
              <a:ln>
                <a:noFill/>
              </a:ln>
              <a:solidFill>
                <a:srgbClr val="FFFFFF"/>
              </a:solidFill>
              <a:effectLst>
                <a:outerShdw blurRad="50800" dist="38100" dir="2700000" algn="tl" rotWithShape="0">
                  <a:prstClr val="black">
                    <a:alpha val="40000"/>
                  </a:prstClr>
                </a:outerShdw>
              </a:effectLst>
              <a:uLnTx/>
              <a:uFillTx/>
              <a:latin typeface="Calibri"/>
              <a:ea typeface="+mn-ea"/>
              <a:cs typeface="+mn-cs"/>
            </a:endParaRPr>
          </a:p>
        </p:txBody>
      </p:sp>
      <p:pic>
        <p:nvPicPr>
          <p:cNvPr id="25" name="Picture 24"/>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43224" y="1867179"/>
            <a:ext cx="1862022" cy="1047387"/>
          </a:xfrm>
          <a:prstGeom prst="rect">
            <a:avLst/>
          </a:prstGeom>
        </p:spPr>
      </p:pic>
      <p:pic>
        <p:nvPicPr>
          <p:cNvPr id="26" name="Picture 25"/>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0217692" y="973837"/>
            <a:ext cx="1425790" cy="1245836"/>
          </a:xfrm>
          <a:prstGeom prst="rect">
            <a:avLst/>
          </a:prstGeom>
        </p:spPr>
      </p:pic>
    </p:spTree>
    <p:extLst>
      <p:ext uri="{BB962C8B-B14F-4D97-AF65-F5344CB8AC3E}">
        <p14:creationId xmlns:p14="http://schemas.microsoft.com/office/powerpoint/2010/main" val="3530349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BAD134D-D94C-4F2D-B739-5F4F2311C271}"/>
              </a:ext>
            </a:extLst>
          </p:cNvPr>
          <p:cNvSpPr/>
          <p:nvPr/>
        </p:nvSpPr>
        <p:spPr bwMode="gray">
          <a:xfrm>
            <a:off x="0" y="981350"/>
            <a:ext cx="4095070" cy="5146686"/>
          </a:xfrm>
          <a:prstGeom prst="rect">
            <a:avLst/>
          </a:prstGeom>
          <a:solidFill>
            <a:schemeClr val="accent2"/>
          </a:solidFill>
          <a:ln w="158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365760" rIns="91440" bIns="45720" numCol="1" spcCol="0" rtlCol="0" fromWordArt="0" anchor="t" anchorCtr="0" forceAA="0" compatLnSpc="1">
            <a:prstTxWarp prst="textNoShape">
              <a:avLst/>
            </a:prstTxWarp>
            <a:noAutofit/>
          </a:bodyPr>
          <a:lstStyle/>
          <a:p>
            <a:pPr algn="ctr">
              <a:lnSpc>
                <a:spcPct val="90000"/>
              </a:lnSpc>
            </a:pPr>
            <a:r>
              <a:rPr lang="en-US" dirty="0">
                <a:solidFill>
                  <a:schemeClr val="bg1"/>
                </a:solidFill>
              </a:rPr>
              <a:t>Insert Photo and Send to Back</a:t>
            </a:r>
          </a:p>
        </p:txBody>
      </p:sp>
      <p:sp>
        <p:nvSpPr>
          <p:cNvPr id="22" name="Isosceles Triangle 21">
            <a:extLst>
              <a:ext uri="{FF2B5EF4-FFF2-40B4-BE49-F238E27FC236}">
                <a16:creationId xmlns:a16="http://schemas.microsoft.com/office/drawing/2014/main" id="{DF543F6C-31B3-4DBA-BD6C-0387CCE52412}"/>
              </a:ext>
            </a:extLst>
          </p:cNvPr>
          <p:cNvSpPr/>
          <p:nvPr/>
        </p:nvSpPr>
        <p:spPr bwMode="gray">
          <a:xfrm rot="5400000">
            <a:off x="-881104" y="2430431"/>
            <a:ext cx="3927219" cy="2165016"/>
          </a:xfrm>
          <a:prstGeom prst="triangle">
            <a:avLst>
              <a:gd name="adj" fmla="val 51043"/>
            </a:avLst>
          </a:prstGeom>
          <a:solidFill>
            <a:schemeClr val="accent1">
              <a:alpha val="64000"/>
            </a:schemeClr>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ndParaRPr>
          </a:p>
        </p:txBody>
      </p:sp>
      <p:sp>
        <p:nvSpPr>
          <p:cNvPr id="3" name="Rectangle 2">
            <a:extLst>
              <a:ext uri="{FF2B5EF4-FFF2-40B4-BE49-F238E27FC236}">
                <a16:creationId xmlns:a16="http://schemas.microsoft.com/office/drawing/2014/main" id="{78069DF6-B043-40DF-84A4-6DD731674C07}"/>
              </a:ext>
            </a:extLst>
          </p:cNvPr>
          <p:cNvSpPr/>
          <p:nvPr/>
        </p:nvSpPr>
        <p:spPr bwMode="gray">
          <a:xfrm>
            <a:off x="-1" y="-12700"/>
            <a:ext cx="12188825" cy="994050"/>
          </a:xfrm>
          <a:prstGeom prst="rect">
            <a:avLst/>
          </a:prstGeom>
          <a:solidFill>
            <a:schemeClr val="tx2"/>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ndParaRPr>
          </a:p>
        </p:txBody>
      </p:sp>
      <p:sp>
        <p:nvSpPr>
          <p:cNvPr id="69" name="Flowchart: Process 4">
            <a:extLst>
              <a:ext uri="{FF2B5EF4-FFF2-40B4-BE49-F238E27FC236}">
                <a16:creationId xmlns:a16="http://schemas.microsoft.com/office/drawing/2014/main" id="{4A251502-93FB-4AD5-8765-FE4F02A4BF75}"/>
              </a:ext>
            </a:extLst>
          </p:cNvPr>
          <p:cNvSpPr/>
          <p:nvPr/>
        </p:nvSpPr>
        <p:spPr>
          <a:xfrm>
            <a:off x="0" y="-4604"/>
            <a:ext cx="9930806" cy="782444"/>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7296 w 10000"/>
              <a:gd name="connsiteY2" fmla="*/ 10000 h 10000"/>
              <a:gd name="connsiteX3" fmla="*/ 0 w 10000"/>
              <a:gd name="connsiteY3" fmla="*/ 10000 h 10000"/>
              <a:gd name="connsiteX4" fmla="*/ 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0"/>
                </a:moveTo>
                <a:lnTo>
                  <a:pt x="10000" y="0"/>
                </a:lnTo>
                <a:lnTo>
                  <a:pt x="7296" y="10000"/>
                </a:lnTo>
                <a:lnTo>
                  <a:pt x="0" y="10000"/>
                </a:lnTo>
                <a:lnTo>
                  <a:pt x="0" y="0"/>
                </a:lnTo>
                <a:close/>
              </a:path>
            </a:pathLst>
          </a:custGeom>
          <a:solidFill>
            <a:srgbClr val="000000">
              <a:alpha val="7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A87C7B46-44A8-4545-B15D-7A6006556BD0}"/>
              </a:ext>
            </a:extLst>
          </p:cNvPr>
          <p:cNvSpPr txBox="1"/>
          <p:nvPr/>
        </p:nvSpPr>
        <p:spPr>
          <a:xfrm>
            <a:off x="933061" y="237456"/>
            <a:ext cx="7353689" cy="387798"/>
          </a:xfrm>
          <a:prstGeom prst="rect">
            <a:avLst/>
          </a:prstGeom>
          <a:noFill/>
        </p:spPr>
        <p:txBody>
          <a:bodyPr wrap="square" lIns="0" tIns="0" rIns="0" bIns="0" rtlCol="0">
            <a:spAutoFit/>
          </a:bodyPr>
          <a:lstStyle/>
          <a:p>
            <a:pPr>
              <a:lnSpc>
                <a:spcPct val="90000"/>
              </a:lnSpc>
            </a:pPr>
            <a:r>
              <a:rPr lang="en-US" sz="2800" dirty="0">
                <a:solidFill>
                  <a:schemeClr val="bg1"/>
                </a:solidFill>
                <a:latin typeface="Segoe UI Light" panose="020B0502040204020203" pitchFamily="34" charset="0"/>
              </a:rPr>
              <a:t>Solution Name</a:t>
            </a:r>
          </a:p>
        </p:txBody>
      </p:sp>
      <p:pic>
        <p:nvPicPr>
          <p:cNvPr id="26" name="Picture 25">
            <a:extLst>
              <a:ext uri="{FF2B5EF4-FFF2-40B4-BE49-F238E27FC236}">
                <a16:creationId xmlns:a16="http://schemas.microsoft.com/office/drawing/2014/main" id="{35C3DD27-2355-4828-ABB9-5120AAE8E2C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332945" y="79242"/>
            <a:ext cx="2645669" cy="719329"/>
          </a:xfrm>
          <a:prstGeom prst="rect">
            <a:avLst/>
          </a:prstGeom>
        </p:spPr>
      </p:pic>
      <p:pic>
        <p:nvPicPr>
          <p:cNvPr id="68" name="Picture 67">
            <a:extLst>
              <a:ext uri="{FF2B5EF4-FFF2-40B4-BE49-F238E27FC236}">
                <a16:creationId xmlns:a16="http://schemas.microsoft.com/office/drawing/2014/main" id="{D1D5DC12-5E25-4300-912D-29BBA4FF8D80}"/>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r="76933"/>
          <a:stretch/>
        </p:blipFill>
        <p:spPr>
          <a:xfrm>
            <a:off x="29791" y="-124487"/>
            <a:ext cx="820632" cy="967261"/>
          </a:xfrm>
          <a:prstGeom prst="rect">
            <a:avLst/>
          </a:prstGeom>
        </p:spPr>
      </p:pic>
      <p:sp>
        <p:nvSpPr>
          <p:cNvPr id="64" name="TextBox 63">
            <a:extLst>
              <a:ext uri="{FF2B5EF4-FFF2-40B4-BE49-F238E27FC236}">
                <a16:creationId xmlns:a16="http://schemas.microsoft.com/office/drawing/2014/main" id="{A37F652B-A987-4617-A007-F340247CE13D}"/>
              </a:ext>
            </a:extLst>
          </p:cNvPr>
          <p:cNvSpPr txBox="1"/>
          <p:nvPr/>
        </p:nvSpPr>
        <p:spPr>
          <a:xfrm>
            <a:off x="963995" y="98964"/>
            <a:ext cx="6142250" cy="227755"/>
          </a:xfrm>
          <a:prstGeom prst="rect">
            <a:avLst/>
          </a:prstGeom>
          <a:noFill/>
        </p:spPr>
        <p:txBody>
          <a:bodyPr wrap="square" lIns="0" tIns="0" rIns="0" bIns="0" rtlCol="0">
            <a:spAutoFit/>
          </a:bodyPr>
          <a:lstStyle/>
          <a:p>
            <a:pPr>
              <a:lnSpc>
                <a:spcPct val="90000"/>
              </a:lnSpc>
            </a:pPr>
            <a:r>
              <a:rPr lang="en-US" sz="1600" dirty="0">
                <a:solidFill>
                  <a:schemeClr val="bg2"/>
                </a:solidFill>
                <a:latin typeface="Segoe Print" panose="02000600000000000000" pitchFamily="2" charset="0"/>
              </a:rPr>
              <a:t>Business Value</a:t>
            </a:r>
          </a:p>
        </p:txBody>
      </p:sp>
      <p:sp>
        <p:nvSpPr>
          <p:cNvPr id="4" name="Rectangle 3">
            <a:extLst>
              <a:ext uri="{FF2B5EF4-FFF2-40B4-BE49-F238E27FC236}">
                <a16:creationId xmlns:a16="http://schemas.microsoft.com/office/drawing/2014/main" id="{0AAEC24C-CA86-4AF1-8636-82A376703D48}"/>
              </a:ext>
            </a:extLst>
          </p:cNvPr>
          <p:cNvSpPr/>
          <p:nvPr/>
        </p:nvSpPr>
        <p:spPr bwMode="gray">
          <a:xfrm>
            <a:off x="-1" y="6137764"/>
            <a:ext cx="12197526" cy="720236"/>
          </a:xfrm>
          <a:prstGeom prst="rect">
            <a:avLst/>
          </a:prstGeom>
          <a:solidFill>
            <a:srgbClr val="000000"/>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ndParaRPr>
          </a:p>
        </p:txBody>
      </p:sp>
      <p:pic>
        <p:nvPicPr>
          <p:cNvPr id="63" name="Picture 62" descr="Oracle logo in white on red staging background" title="Oracle red badge logo">
            <a:extLst>
              <a:ext uri="{FF2B5EF4-FFF2-40B4-BE49-F238E27FC236}">
                <a16:creationId xmlns:a16="http://schemas.microsoft.com/office/drawing/2014/main" id="{8A56A3B1-C66D-42F2-AF2B-490A04781D2F}"/>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39877" y="6276340"/>
            <a:ext cx="1625138" cy="594360"/>
          </a:xfrm>
          <a:prstGeom prst="rect">
            <a:avLst/>
          </a:prstGeom>
        </p:spPr>
      </p:pic>
      <p:sp>
        <p:nvSpPr>
          <p:cNvPr id="108" name="Footer Placeholder 1">
            <a:extLst>
              <a:ext uri="{FF2B5EF4-FFF2-40B4-BE49-F238E27FC236}">
                <a16:creationId xmlns:a16="http://schemas.microsoft.com/office/drawing/2014/main" id="{82852AAA-928A-49AD-89F0-35EAFD96434A}"/>
              </a:ext>
            </a:extLst>
          </p:cNvPr>
          <p:cNvSpPr txBox="1">
            <a:spLocks/>
          </p:cNvSpPr>
          <p:nvPr/>
        </p:nvSpPr>
        <p:spPr>
          <a:xfrm>
            <a:off x="2165016" y="6598426"/>
            <a:ext cx="8031156" cy="21544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800" dirty="0">
                <a:solidFill>
                  <a:schemeClr val="bg1">
                    <a:lumMod val="85000"/>
                  </a:schemeClr>
                </a:solidFill>
              </a:rPr>
              <a:t>Copyright © 2018, Oracle and/or its affiliates.  All Rights Reserved. | Confidential – Oracle Internal</a:t>
            </a:r>
          </a:p>
        </p:txBody>
      </p:sp>
      <p:graphicFrame>
        <p:nvGraphicFramePr>
          <p:cNvPr id="6" name="Table 5">
            <a:extLst>
              <a:ext uri="{FF2B5EF4-FFF2-40B4-BE49-F238E27FC236}">
                <a16:creationId xmlns:a16="http://schemas.microsoft.com/office/drawing/2014/main" id="{642E47BD-6722-4CF9-B9A0-D5EE52F458A8}"/>
              </a:ext>
            </a:extLst>
          </p:cNvPr>
          <p:cNvGraphicFramePr>
            <a:graphicFrameLocks noGrp="1"/>
          </p:cNvGraphicFramePr>
          <p:nvPr/>
        </p:nvGraphicFramePr>
        <p:xfrm>
          <a:off x="4095070" y="982806"/>
          <a:ext cx="8102456" cy="5151986"/>
        </p:xfrm>
        <a:graphic>
          <a:graphicData uri="http://schemas.openxmlformats.org/drawingml/2006/table">
            <a:tbl>
              <a:tblPr bandRow="1">
                <a:tableStyleId>{D27102A9-8310-4765-A935-A1911B00CA55}</a:tableStyleId>
              </a:tblPr>
              <a:tblGrid>
                <a:gridCol w="4051228">
                  <a:extLst>
                    <a:ext uri="{9D8B030D-6E8A-4147-A177-3AD203B41FA5}">
                      <a16:colId xmlns:a16="http://schemas.microsoft.com/office/drawing/2014/main" val="3748267999"/>
                    </a:ext>
                  </a:extLst>
                </a:gridCol>
                <a:gridCol w="4051228">
                  <a:extLst>
                    <a:ext uri="{9D8B030D-6E8A-4147-A177-3AD203B41FA5}">
                      <a16:colId xmlns:a16="http://schemas.microsoft.com/office/drawing/2014/main" val="2155364697"/>
                    </a:ext>
                  </a:extLst>
                </a:gridCol>
              </a:tblGrid>
              <a:tr h="2575993">
                <a:tc gridSpan="2">
                  <a:txBody>
                    <a:bodyPr/>
                    <a:lstStyle/>
                    <a:p>
                      <a:endParaRPr lang="en-US" dirty="0"/>
                    </a:p>
                  </a:txBody>
                  <a:tcPr>
                    <a:lnL>
                      <a:noFill/>
                    </a:lnL>
                    <a:lnR w="12700" cap="flat" cmpd="sng" algn="ctr">
                      <a:noFill/>
                      <a:prstDash val="solid"/>
                      <a:round/>
                      <a:headEnd type="none" w="med" len="med"/>
                      <a:tailEnd type="none" w="med" len="med"/>
                    </a:lnR>
                    <a:lnT w="12700" cmpd="sng">
                      <a:noFill/>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dirty="0"/>
                    </a:p>
                  </a:txBody>
                  <a:tcPr>
                    <a:lnL w="12700" cap="flat" cmpd="sng" algn="ctr">
                      <a:solidFill>
                        <a:schemeClr val="tx1"/>
                      </a:solidFill>
                      <a:prstDash val="solid"/>
                      <a:round/>
                      <a:headEnd type="none" w="med" len="med"/>
                      <a:tailEnd type="none" w="med" len="med"/>
                    </a:lnL>
                    <a:lnR>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06225363"/>
                  </a:ext>
                </a:extLst>
              </a:tr>
              <a:tr h="2575993">
                <a:tc>
                  <a:txBody>
                    <a:bodyPr/>
                    <a:lstStyle/>
                    <a:p>
                      <a:endParaRPr lang="en-US"/>
                    </a:p>
                  </a:txBody>
                  <a:tcPr>
                    <a:lnL>
                      <a:noFill/>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dirty="0"/>
                    </a:p>
                  </a:txBody>
                  <a:tcPr>
                    <a:lnL w="12700" cap="flat" cmpd="sng" algn="ctr">
                      <a:solidFill>
                        <a:schemeClr val="bg1">
                          <a:lumMod val="65000"/>
                        </a:schemeClr>
                      </a:solidFill>
                      <a:prstDash val="solid"/>
                      <a:round/>
                      <a:headEnd type="none" w="med" len="med"/>
                      <a:tailEnd type="none" w="med" len="med"/>
                    </a:lnL>
                    <a:lnR>
                      <a:noFill/>
                    </a:lnR>
                    <a:lnT w="12700" cap="flat" cmpd="sng" algn="ctr">
                      <a:solidFill>
                        <a:schemeClr val="bg1">
                          <a:lumMod val="6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723612483"/>
                  </a:ext>
                </a:extLst>
              </a:tr>
            </a:tbl>
          </a:graphicData>
        </a:graphic>
      </p:graphicFrame>
      <p:sp>
        <p:nvSpPr>
          <p:cNvPr id="28" name="TextBox 27">
            <a:extLst>
              <a:ext uri="{FF2B5EF4-FFF2-40B4-BE49-F238E27FC236}">
                <a16:creationId xmlns:a16="http://schemas.microsoft.com/office/drawing/2014/main" id="{C7EA2E4C-3ACF-440E-833D-262584F36ED7}"/>
              </a:ext>
            </a:extLst>
          </p:cNvPr>
          <p:cNvSpPr txBox="1"/>
          <p:nvPr/>
        </p:nvSpPr>
        <p:spPr>
          <a:xfrm>
            <a:off x="4127198" y="1317074"/>
            <a:ext cx="8061625" cy="332399"/>
          </a:xfrm>
          <a:prstGeom prst="rect">
            <a:avLst/>
          </a:prstGeom>
          <a:noFill/>
        </p:spPr>
        <p:txBody>
          <a:bodyPr wrap="square" lIns="0" tIns="0" rIns="0" bIns="0" rtlCol="0">
            <a:spAutoFit/>
          </a:bodyPr>
          <a:lstStyle/>
          <a:p>
            <a:pPr algn="ctr">
              <a:lnSpc>
                <a:spcPct val="90000"/>
              </a:lnSpc>
            </a:pPr>
            <a:r>
              <a:rPr lang="en-US" sz="2400" dirty="0">
                <a:solidFill>
                  <a:schemeClr val="tx2">
                    <a:lumMod val="50000"/>
                  </a:schemeClr>
                </a:solidFill>
              </a:rPr>
              <a:t>Industry Disruption &amp; Competitiveness</a:t>
            </a:r>
            <a:endParaRPr lang="en-US" sz="1400" dirty="0">
              <a:solidFill>
                <a:schemeClr val="tx2">
                  <a:lumMod val="50000"/>
                </a:schemeClr>
              </a:solidFill>
            </a:endParaRPr>
          </a:p>
        </p:txBody>
      </p:sp>
      <p:sp>
        <p:nvSpPr>
          <p:cNvPr id="29" name="TextBox 28">
            <a:extLst>
              <a:ext uri="{FF2B5EF4-FFF2-40B4-BE49-F238E27FC236}">
                <a16:creationId xmlns:a16="http://schemas.microsoft.com/office/drawing/2014/main" id="{6EC04658-F1FE-4F72-9F0E-14E210A1A713}"/>
              </a:ext>
            </a:extLst>
          </p:cNvPr>
          <p:cNvSpPr txBox="1"/>
          <p:nvPr/>
        </p:nvSpPr>
        <p:spPr>
          <a:xfrm>
            <a:off x="4095070" y="3701870"/>
            <a:ext cx="4049470" cy="332399"/>
          </a:xfrm>
          <a:prstGeom prst="rect">
            <a:avLst/>
          </a:prstGeom>
          <a:noFill/>
        </p:spPr>
        <p:txBody>
          <a:bodyPr wrap="square" lIns="0" tIns="0" rIns="0" bIns="0" rtlCol="0">
            <a:spAutoFit/>
          </a:bodyPr>
          <a:lstStyle/>
          <a:p>
            <a:pPr algn="ctr">
              <a:lnSpc>
                <a:spcPct val="90000"/>
              </a:lnSpc>
            </a:pPr>
            <a:r>
              <a:rPr lang="en-US" sz="2400" dirty="0">
                <a:solidFill>
                  <a:schemeClr val="tx2">
                    <a:lumMod val="50000"/>
                  </a:schemeClr>
                </a:solidFill>
              </a:rPr>
              <a:t>Revenue Impacts</a:t>
            </a:r>
            <a:endParaRPr lang="en-US" sz="1400" dirty="0">
              <a:solidFill>
                <a:schemeClr val="tx2">
                  <a:lumMod val="50000"/>
                </a:schemeClr>
              </a:solidFill>
            </a:endParaRPr>
          </a:p>
        </p:txBody>
      </p:sp>
      <p:sp>
        <p:nvSpPr>
          <p:cNvPr id="30" name="TextBox 29">
            <a:extLst>
              <a:ext uri="{FF2B5EF4-FFF2-40B4-BE49-F238E27FC236}">
                <a16:creationId xmlns:a16="http://schemas.microsoft.com/office/drawing/2014/main" id="{6286BD7A-B8AE-4000-A8F1-4A2D8FBB3012}"/>
              </a:ext>
            </a:extLst>
          </p:cNvPr>
          <p:cNvSpPr txBox="1"/>
          <p:nvPr/>
        </p:nvSpPr>
        <p:spPr>
          <a:xfrm>
            <a:off x="8149622" y="3701870"/>
            <a:ext cx="4049470" cy="332399"/>
          </a:xfrm>
          <a:prstGeom prst="rect">
            <a:avLst/>
          </a:prstGeom>
          <a:noFill/>
        </p:spPr>
        <p:txBody>
          <a:bodyPr wrap="square" lIns="0" tIns="0" rIns="0" bIns="0" rtlCol="0">
            <a:spAutoFit/>
          </a:bodyPr>
          <a:lstStyle/>
          <a:p>
            <a:pPr algn="ctr">
              <a:lnSpc>
                <a:spcPct val="90000"/>
              </a:lnSpc>
            </a:pPr>
            <a:r>
              <a:rPr lang="en-US" sz="2400" dirty="0">
                <a:solidFill>
                  <a:schemeClr val="tx2">
                    <a:lumMod val="50000"/>
                  </a:schemeClr>
                </a:solidFill>
              </a:rPr>
              <a:t>Cost Impacts</a:t>
            </a:r>
            <a:endParaRPr lang="en-US" sz="1400" dirty="0">
              <a:solidFill>
                <a:schemeClr val="tx2">
                  <a:lumMod val="50000"/>
                </a:schemeClr>
              </a:solidFill>
            </a:endParaRPr>
          </a:p>
        </p:txBody>
      </p:sp>
      <p:sp>
        <p:nvSpPr>
          <p:cNvPr id="11" name="Arrow: Up 10">
            <a:extLst>
              <a:ext uri="{FF2B5EF4-FFF2-40B4-BE49-F238E27FC236}">
                <a16:creationId xmlns:a16="http://schemas.microsoft.com/office/drawing/2014/main" id="{E70F169C-738A-4E51-AFBC-C37EAA7074BA}"/>
              </a:ext>
            </a:extLst>
          </p:cNvPr>
          <p:cNvSpPr/>
          <p:nvPr/>
        </p:nvSpPr>
        <p:spPr bwMode="gray">
          <a:xfrm>
            <a:off x="4298055" y="1716537"/>
            <a:ext cx="765544" cy="1850065"/>
          </a:xfrm>
          <a:prstGeom prst="upArrow">
            <a:avLst/>
          </a:prstGeom>
          <a:gradFill>
            <a:gsLst>
              <a:gs pos="0">
                <a:schemeClr val="accent1">
                  <a:lumMod val="20000"/>
                  <a:lumOff val="80000"/>
                </a:schemeClr>
              </a:gs>
              <a:gs pos="34000">
                <a:schemeClr val="accent1"/>
              </a:gs>
              <a:gs pos="73000">
                <a:schemeClr val="accent1">
                  <a:lumMod val="75000"/>
                </a:schemeClr>
              </a:gs>
              <a:gs pos="100000">
                <a:schemeClr val="accent1">
                  <a:lumMod val="50000"/>
                </a:schemeClr>
              </a:gs>
            </a:gsLst>
            <a:lin ang="5400000" scaled="1"/>
          </a:gra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ndParaRPr>
          </a:p>
        </p:txBody>
      </p:sp>
      <p:sp>
        <p:nvSpPr>
          <p:cNvPr id="32" name="Arrow: Up 31">
            <a:extLst>
              <a:ext uri="{FF2B5EF4-FFF2-40B4-BE49-F238E27FC236}">
                <a16:creationId xmlns:a16="http://schemas.microsoft.com/office/drawing/2014/main" id="{025BD3F1-DBFA-4810-B5A1-A2A91262266F}"/>
              </a:ext>
            </a:extLst>
          </p:cNvPr>
          <p:cNvSpPr/>
          <p:nvPr/>
        </p:nvSpPr>
        <p:spPr bwMode="gray">
          <a:xfrm>
            <a:off x="4296489" y="4284490"/>
            <a:ext cx="765544" cy="1850065"/>
          </a:xfrm>
          <a:prstGeom prst="upArrow">
            <a:avLst/>
          </a:prstGeom>
          <a:gradFill>
            <a:gsLst>
              <a:gs pos="0">
                <a:schemeClr val="accent1">
                  <a:lumMod val="20000"/>
                  <a:lumOff val="80000"/>
                </a:schemeClr>
              </a:gs>
              <a:gs pos="34000">
                <a:schemeClr val="accent1"/>
              </a:gs>
              <a:gs pos="73000">
                <a:schemeClr val="accent1">
                  <a:lumMod val="75000"/>
                </a:schemeClr>
              </a:gs>
              <a:gs pos="100000">
                <a:schemeClr val="accent1">
                  <a:lumMod val="50000"/>
                </a:schemeClr>
              </a:gs>
            </a:gsLst>
            <a:lin ang="5400000" scaled="1"/>
          </a:gra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ndParaRPr>
          </a:p>
        </p:txBody>
      </p:sp>
      <p:sp>
        <p:nvSpPr>
          <p:cNvPr id="33" name="Arrow: Up 32">
            <a:extLst>
              <a:ext uri="{FF2B5EF4-FFF2-40B4-BE49-F238E27FC236}">
                <a16:creationId xmlns:a16="http://schemas.microsoft.com/office/drawing/2014/main" id="{E0253F66-4387-4534-B34C-63F35936BE20}"/>
              </a:ext>
            </a:extLst>
          </p:cNvPr>
          <p:cNvSpPr/>
          <p:nvPr/>
        </p:nvSpPr>
        <p:spPr bwMode="gray">
          <a:xfrm flipV="1">
            <a:off x="8395656" y="4277971"/>
            <a:ext cx="765544" cy="1850065"/>
          </a:xfrm>
          <a:prstGeom prst="upArrow">
            <a:avLst/>
          </a:prstGeom>
          <a:gradFill>
            <a:gsLst>
              <a:gs pos="0">
                <a:schemeClr val="accent1">
                  <a:lumMod val="20000"/>
                  <a:lumOff val="80000"/>
                </a:schemeClr>
              </a:gs>
              <a:gs pos="34000">
                <a:schemeClr val="accent1"/>
              </a:gs>
              <a:gs pos="73000">
                <a:schemeClr val="accent1">
                  <a:lumMod val="75000"/>
                </a:schemeClr>
              </a:gs>
              <a:gs pos="100000">
                <a:schemeClr val="accent1">
                  <a:lumMod val="50000"/>
                </a:schemeClr>
              </a:gs>
            </a:gsLst>
            <a:lin ang="5400000" scaled="1"/>
          </a:gra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ndParaRPr>
          </a:p>
        </p:txBody>
      </p:sp>
      <p:sp>
        <p:nvSpPr>
          <p:cNvPr id="34" name="TextBox 33">
            <a:extLst>
              <a:ext uri="{FF2B5EF4-FFF2-40B4-BE49-F238E27FC236}">
                <a16:creationId xmlns:a16="http://schemas.microsoft.com/office/drawing/2014/main" id="{449B6D30-6700-46AC-891E-7609A960B36C}"/>
              </a:ext>
            </a:extLst>
          </p:cNvPr>
          <p:cNvSpPr txBox="1"/>
          <p:nvPr/>
        </p:nvSpPr>
        <p:spPr>
          <a:xfrm>
            <a:off x="5234455" y="2151311"/>
            <a:ext cx="6653686" cy="917174"/>
          </a:xfrm>
          <a:prstGeom prst="rect">
            <a:avLst/>
          </a:prstGeom>
          <a:noFill/>
        </p:spPr>
        <p:txBody>
          <a:bodyPr wrap="square" lIns="0" tIns="0" rIns="0" bIns="0" rtlCol="0">
            <a:spAutoFit/>
          </a:bodyPr>
          <a:lstStyle/>
          <a:p>
            <a:pPr marL="168275" indent="-168275">
              <a:lnSpc>
                <a:spcPct val="90000"/>
              </a:lnSpc>
              <a:spcAft>
                <a:spcPts val="1200"/>
              </a:spcAft>
              <a:buFont typeface="Arial" panose="020B0604020202020204" pitchFamily="34" charset="0"/>
              <a:buChar char="•"/>
            </a:pPr>
            <a:r>
              <a:rPr lang="en-US" sz="1400" dirty="0">
                <a:solidFill>
                  <a:schemeClr val="tx1">
                    <a:lumMod val="50000"/>
                  </a:schemeClr>
                </a:solidFill>
              </a:rPr>
              <a:t>List</a:t>
            </a:r>
          </a:p>
          <a:p>
            <a:pPr marL="168275" indent="-168275">
              <a:lnSpc>
                <a:spcPct val="90000"/>
              </a:lnSpc>
              <a:spcAft>
                <a:spcPts val="1200"/>
              </a:spcAft>
              <a:buFont typeface="Arial" panose="020B0604020202020204" pitchFamily="34" charset="0"/>
              <a:buChar char="•"/>
            </a:pPr>
            <a:r>
              <a:rPr lang="en-US" sz="1400" dirty="0">
                <a:solidFill>
                  <a:schemeClr val="tx1">
                    <a:lumMod val="50000"/>
                  </a:schemeClr>
                </a:solidFill>
              </a:rPr>
              <a:t>List</a:t>
            </a:r>
          </a:p>
          <a:p>
            <a:pPr marL="168275" indent="-168275">
              <a:lnSpc>
                <a:spcPct val="90000"/>
              </a:lnSpc>
              <a:spcAft>
                <a:spcPts val="1200"/>
              </a:spcAft>
              <a:buFont typeface="Arial" panose="020B0604020202020204" pitchFamily="34" charset="0"/>
              <a:buChar char="•"/>
            </a:pPr>
            <a:r>
              <a:rPr lang="en-US" sz="1400" dirty="0">
                <a:solidFill>
                  <a:schemeClr val="tx1">
                    <a:lumMod val="50000"/>
                  </a:schemeClr>
                </a:solidFill>
              </a:rPr>
              <a:t>List</a:t>
            </a:r>
            <a:endParaRPr lang="en-US" sz="1600" dirty="0">
              <a:solidFill>
                <a:schemeClr val="tx1">
                  <a:lumMod val="50000"/>
                </a:schemeClr>
              </a:solidFill>
            </a:endParaRPr>
          </a:p>
        </p:txBody>
      </p:sp>
      <p:sp>
        <p:nvSpPr>
          <p:cNvPr id="35" name="TextBox 34">
            <a:extLst>
              <a:ext uri="{FF2B5EF4-FFF2-40B4-BE49-F238E27FC236}">
                <a16:creationId xmlns:a16="http://schemas.microsoft.com/office/drawing/2014/main" id="{15EB8281-1F60-45EE-B919-36F4E4C973CA}"/>
              </a:ext>
            </a:extLst>
          </p:cNvPr>
          <p:cNvSpPr txBox="1"/>
          <p:nvPr/>
        </p:nvSpPr>
        <p:spPr>
          <a:xfrm>
            <a:off x="5174295" y="4367695"/>
            <a:ext cx="2790608" cy="889474"/>
          </a:xfrm>
          <a:prstGeom prst="rect">
            <a:avLst/>
          </a:prstGeom>
          <a:noFill/>
        </p:spPr>
        <p:txBody>
          <a:bodyPr wrap="square" lIns="0" tIns="0" rIns="0" bIns="0" rtlCol="0">
            <a:spAutoFit/>
          </a:bodyPr>
          <a:lstStyle/>
          <a:p>
            <a:pPr marL="168275" indent="-168275">
              <a:lnSpc>
                <a:spcPct val="90000"/>
              </a:lnSpc>
              <a:spcAft>
                <a:spcPts val="1200"/>
              </a:spcAft>
              <a:buFont typeface="Arial" panose="020B0604020202020204" pitchFamily="34" charset="0"/>
              <a:buChar char="•"/>
            </a:pPr>
            <a:r>
              <a:rPr lang="en-US" sz="1400" dirty="0">
                <a:solidFill>
                  <a:schemeClr val="tx1">
                    <a:lumMod val="50000"/>
                  </a:schemeClr>
                </a:solidFill>
              </a:rPr>
              <a:t>List</a:t>
            </a:r>
          </a:p>
          <a:p>
            <a:pPr marL="168275" indent="-168275">
              <a:lnSpc>
                <a:spcPct val="90000"/>
              </a:lnSpc>
              <a:spcAft>
                <a:spcPts val="1200"/>
              </a:spcAft>
              <a:buFont typeface="Arial" panose="020B0604020202020204" pitchFamily="34" charset="0"/>
              <a:buChar char="•"/>
            </a:pPr>
            <a:r>
              <a:rPr lang="en-US" sz="1400" dirty="0">
                <a:solidFill>
                  <a:schemeClr val="tx1">
                    <a:lumMod val="50000"/>
                  </a:schemeClr>
                </a:solidFill>
              </a:rPr>
              <a:t>List</a:t>
            </a:r>
          </a:p>
          <a:p>
            <a:pPr marL="168275" indent="-168275">
              <a:lnSpc>
                <a:spcPct val="90000"/>
              </a:lnSpc>
              <a:spcAft>
                <a:spcPts val="1200"/>
              </a:spcAft>
              <a:buFont typeface="Arial" panose="020B0604020202020204" pitchFamily="34" charset="0"/>
              <a:buChar char="•"/>
            </a:pPr>
            <a:r>
              <a:rPr lang="en-US" sz="1400" dirty="0">
                <a:solidFill>
                  <a:schemeClr val="tx1">
                    <a:lumMod val="50000"/>
                  </a:schemeClr>
                </a:solidFill>
              </a:rPr>
              <a:t>List</a:t>
            </a:r>
          </a:p>
        </p:txBody>
      </p:sp>
      <p:sp>
        <p:nvSpPr>
          <p:cNvPr id="36" name="TextBox 35">
            <a:extLst>
              <a:ext uri="{FF2B5EF4-FFF2-40B4-BE49-F238E27FC236}">
                <a16:creationId xmlns:a16="http://schemas.microsoft.com/office/drawing/2014/main" id="{5C391F29-42BD-4993-AAB7-1EBBF2E52C92}"/>
              </a:ext>
            </a:extLst>
          </p:cNvPr>
          <p:cNvSpPr txBox="1"/>
          <p:nvPr/>
        </p:nvSpPr>
        <p:spPr>
          <a:xfrm>
            <a:off x="9122283" y="4364723"/>
            <a:ext cx="2790608" cy="1846659"/>
          </a:xfrm>
          <a:prstGeom prst="rect">
            <a:avLst/>
          </a:prstGeom>
          <a:noFill/>
        </p:spPr>
        <p:txBody>
          <a:bodyPr wrap="square" lIns="0" tIns="0" rIns="0" bIns="0" rtlCol="0">
            <a:spAutoFit/>
          </a:bodyPr>
          <a:lstStyle/>
          <a:p>
            <a:pPr marL="168275" indent="-168275">
              <a:lnSpc>
                <a:spcPct val="90000"/>
              </a:lnSpc>
              <a:spcAft>
                <a:spcPts val="1200"/>
              </a:spcAft>
              <a:buFont typeface="Arial" panose="020B0604020202020204" pitchFamily="34" charset="0"/>
              <a:buChar char="•"/>
            </a:pPr>
            <a:r>
              <a:rPr lang="en-US" sz="1400" dirty="0">
                <a:solidFill>
                  <a:schemeClr val="tx1">
                    <a:lumMod val="50000"/>
                  </a:schemeClr>
                </a:solidFill>
              </a:rPr>
              <a:t>List</a:t>
            </a:r>
          </a:p>
          <a:p>
            <a:pPr marL="168275" indent="-168275">
              <a:lnSpc>
                <a:spcPct val="90000"/>
              </a:lnSpc>
              <a:spcAft>
                <a:spcPts val="1200"/>
              </a:spcAft>
              <a:buFont typeface="Arial" panose="020B0604020202020204" pitchFamily="34" charset="0"/>
              <a:buChar char="•"/>
            </a:pPr>
            <a:r>
              <a:rPr lang="en-US" sz="1400" dirty="0">
                <a:solidFill>
                  <a:schemeClr val="tx1">
                    <a:lumMod val="50000"/>
                  </a:schemeClr>
                </a:solidFill>
              </a:rPr>
              <a:t>List</a:t>
            </a:r>
          </a:p>
          <a:p>
            <a:pPr marL="168275" indent="-168275">
              <a:lnSpc>
                <a:spcPct val="90000"/>
              </a:lnSpc>
              <a:spcAft>
                <a:spcPts val="1200"/>
              </a:spcAft>
              <a:buFont typeface="Arial" panose="020B0604020202020204" pitchFamily="34" charset="0"/>
              <a:buChar char="•"/>
            </a:pPr>
            <a:r>
              <a:rPr lang="en-US" sz="1400" dirty="0">
                <a:solidFill>
                  <a:schemeClr val="tx1">
                    <a:lumMod val="50000"/>
                  </a:schemeClr>
                </a:solidFill>
              </a:rPr>
              <a:t>List – include increases in development and cloud services budget or else the omission will stick out.</a:t>
            </a:r>
          </a:p>
          <a:p>
            <a:pPr>
              <a:lnSpc>
                <a:spcPct val="90000"/>
              </a:lnSpc>
              <a:spcAft>
                <a:spcPts val="1200"/>
              </a:spcAft>
            </a:pPr>
            <a:endParaRPr lang="en-US" sz="1600" dirty="0">
              <a:solidFill>
                <a:schemeClr val="tx1">
                  <a:lumMod val="50000"/>
                </a:schemeClr>
              </a:solidFill>
            </a:endParaRPr>
          </a:p>
        </p:txBody>
      </p:sp>
    </p:spTree>
    <p:extLst>
      <p:ext uri="{BB962C8B-B14F-4D97-AF65-F5344CB8AC3E}">
        <p14:creationId xmlns:p14="http://schemas.microsoft.com/office/powerpoint/2010/main" val="2455700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8069DF6-B043-40DF-84A4-6DD731674C07}"/>
              </a:ext>
            </a:extLst>
          </p:cNvPr>
          <p:cNvSpPr/>
          <p:nvPr/>
        </p:nvSpPr>
        <p:spPr bwMode="gray">
          <a:xfrm>
            <a:off x="-1" y="-12700"/>
            <a:ext cx="12188825" cy="994050"/>
          </a:xfrm>
          <a:prstGeom prst="rect">
            <a:avLst/>
          </a:prstGeom>
          <a:solidFill>
            <a:schemeClr val="tx2"/>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ndParaRPr>
          </a:p>
        </p:txBody>
      </p:sp>
      <p:sp>
        <p:nvSpPr>
          <p:cNvPr id="69" name="Flowchart: Process 4">
            <a:extLst>
              <a:ext uri="{FF2B5EF4-FFF2-40B4-BE49-F238E27FC236}">
                <a16:creationId xmlns:a16="http://schemas.microsoft.com/office/drawing/2014/main" id="{4A251502-93FB-4AD5-8765-FE4F02A4BF75}"/>
              </a:ext>
            </a:extLst>
          </p:cNvPr>
          <p:cNvSpPr/>
          <p:nvPr/>
        </p:nvSpPr>
        <p:spPr>
          <a:xfrm>
            <a:off x="0" y="-4604"/>
            <a:ext cx="9930806" cy="782444"/>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7296 w 10000"/>
              <a:gd name="connsiteY2" fmla="*/ 10000 h 10000"/>
              <a:gd name="connsiteX3" fmla="*/ 0 w 10000"/>
              <a:gd name="connsiteY3" fmla="*/ 10000 h 10000"/>
              <a:gd name="connsiteX4" fmla="*/ 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0"/>
                </a:moveTo>
                <a:lnTo>
                  <a:pt x="10000" y="0"/>
                </a:lnTo>
                <a:lnTo>
                  <a:pt x="7296" y="10000"/>
                </a:lnTo>
                <a:lnTo>
                  <a:pt x="0" y="10000"/>
                </a:lnTo>
                <a:lnTo>
                  <a:pt x="0" y="0"/>
                </a:lnTo>
                <a:close/>
              </a:path>
            </a:pathLst>
          </a:custGeom>
          <a:solidFill>
            <a:srgbClr val="000000">
              <a:alpha val="7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A87C7B46-44A8-4545-B15D-7A6006556BD0}"/>
              </a:ext>
            </a:extLst>
          </p:cNvPr>
          <p:cNvSpPr txBox="1"/>
          <p:nvPr/>
        </p:nvSpPr>
        <p:spPr>
          <a:xfrm>
            <a:off x="933061" y="237456"/>
            <a:ext cx="7353689" cy="387798"/>
          </a:xfrm>
          <a:prstGeom prst="rect">
            <a:avLst/>
          </a:prstGeom>
          <a:noFill/>
        </p:spPr>
        <p:txBody>
          <a:bodyPr wrap="square" lIns="0" tIns="0" rIns="0" bIns="0" rtlCol="0">
            <a:spAutoFit/>
          </a:bodyPr>
          <a:lstStyle/>
          <a:p>
            <a:pPr>
              <a:lnSpc>
                <a:spcPct val="90000"/>
              </a:lnSpc>
            </a:pPr>
            <a:r>
              <a:rPr lang="en-US" sz="2800" dirty="0">
                <a:solidFill>
                  <a:schemeClr val="bg1"/>
                </a:solidFill>
                <a:latin typeface="Segoe UI Light" panose="020B0502040204020203" pitchFamily="34" charset="0"/>
              </a:rPr>
              <a:t>Fast Food Ordering Chatbot</a:t>
            </a:r>
          </a:p>
        </p:txBody>
      </p:sp>
      <p:pic>
        <p:nvPicPr>
          <p:cNvPr id="26" name="Picture 25">
            <a:extLst>
              <a:ext uri="{FF2B5EF4-FFF2-40B4-BE49-F238E27FC236}">
                <a16:creationId xmlns:a16="http://schemas.microsoft.com/office/drawing/2014/main" id="{35C3DD27-2355-4828-ABB9-5120AAE8E2C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332945" y="79242"/>
            <a:ext cx="2645669" cy="719329"/>
          </a:xfrm>
          <a:prstGeom prst="rect">
            <a:avLst/>
          </a:prstGeom>
        </p:spPr>
      </p:pic>
      <p:sp>
        <p:nvSpPr>
          <p:cNvPr id="2" name="Rectangle 1">
            <a:extLst>
              <a:ext uri="{FF2B5EF4-FFF2-40B4-BE49-F238E27FC236}">
                <a16:creationId xmlns:a16="http://schemas.microsoft.com/office/drawing/2014/main" id="{F5A74D9B-964C-420B-829D-ED14BFC04C4D}"/>
              </a:ext>
            </a:extLst>
          </p:cNvPr>
          <p:cNvSpPr/>
          <p:nvPr/>
        </p:nvSpPr>
        <p:spPr bwMode="gray">
          <a:xfrm>
            <a:off x="9538635" y="979586"/>
            <a:ext cx="2658890" cy="2412461"/>
          </a:xfrm>
          <a:prstGeom prst="rect">
            <a:avLst/>
          </a:prstGeom>
          <a:solidFill>
            <a:schemeClr val="tx1">
              <a:lumMod val="50000"/>
              <a:alpha val="80000"/>
            </a:schemeClr>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lvl="0" algn="ctr">
              <a:lnSpc>
                <a:spcPct val="90000"/>
              </a:lnSpc>
            </a:pPr>
            <a:r>
              <a:rPr lang="en-US" sz="1400" b="1" dirty="0">
                <a:solidFill>
                  <a:srgbClr val="FFFFFF"/>
                </a:solidFill>
                <a:latin typeface="Segoe Print" panose="02000600000000000000" pitchFamily="2" charset="0"/>
              </a:rPr>
              <a:t>Developer Experience</a:t>
            </a:r>
          </a:p>
          <a:p>
            <a:pPr lvl="0" algn="ctr">
              <a:lnSpc>
                <a:spcPct val="90000"/>
              </a:lnSpc>
            </a:pPr>
            <a:endParaRPr lang="en-US" sz="1200" b="1" dirty="0">
              <a:solidFill>
                <a:srgbClr val="374A58">
                  <a:lumMod val="50000"/>
                </a:srgbClr>
              </a:solidFill>
              <a:latin typeface="Segoe Print" panose="02000600000000000000" pitchFamily="2" charset="0"/>
            </a:endParaRPr>
          </a:p>
          <a:p>
            <a:pPr marL="171450" lvl="0" indent="-171450">
              <a:lnSpc>
                <a:spcPct val="90000"/>
              </a:lnSpc>
              <a:spcAft>
                <a:spcPts val="600"/>
              </a:spcAft>
              <a:buFont typeface="Arial" panose="020B0604020202020204" pitchFamily="34" charset="0"/>
              <a:buChar char="•"/>
            </a:pPr>
            <a:r>
              <a:rPr lang="en-US" sz="1000" dirty="0">
                <a:solidFill>
                  <a:srgbClr val="FFFFFF"/>
                </a:solidFill>
              </a:rPr>
              <a:t>Time to build POC: </a:t>
            </a:r>
          </a:p>
          <a:p>
            <a:pPr marL="171450" lvl="0" indent="-171450">
              <a:lnSpc>
                <a:spcPct val="90000"/>
              </a:lnSpc>
              <a:spcAft>
                <a:spcPts val="600"/>
              </a:spcAft>
              <a:buFont typeface="Arial" panose="020B0604020202020204" pitchFamily="34" charset="0"/>
              <a:buChar char="•"/>
            </a:pPr>
            <a:r>
              <a:rPr lang="en-US" sz="1000" dirty="0">
                <a:solidFill>
                  <a:srgbClr val="FFFFFF"/>
                </a:solidFill>
              </a:rPr>
              <a:t>Skills required:</a:t>
            </a:r>
          </a:p>
          <a:p>
            <a:pPr marL="171450" lvl="0" indent="-171450">
              <a:lnSpc>
                <a:spcPct val="90000"/>
              </a:lnSpc>
              <a:spcAft>
                <a:spcPts val="600"/>
              </a:spcAft>
              <a:buFont typeface="Arial" panose="020B0604020202020204" pitchFamily="34" charset="0"/>
              <a:buChar char="•"/>
            </a:pPr>
            <a:r>
              <a:rPr lang="en-US" sz="1000" dirty="0">
                <a:solidFill>
                  <a:srgbClr val="FFFFFF"/>
                </a:solidFill>
              </a:rPr>
              <a:t>How did Oracle technology help speed development, integration, or deployment?</a:t>
            </a:r>
          </a:p>
          <a:p>
            <a:pPr marL="171450" lvl="0" indent="-171450">
              <a:lnSpc>
                <a:spcPct val="90000"/>
              </a:lnSpc>
              <a:spcAft>
                <a:spcPts val="600"/>
              </a:spcAft>
              <a:buFont typeface="Arial" panose="020B0604020202020204" pitchFamily="34" charset="0"/>
              <a:buChar char="•"/>
            </a:pPr>
            <a:r>
              <a:rPr lang="en-US" sz="1000" dirty="0">
                <a:solidFill>
                  <a:srgbClr val="FFFFFF"/>
                </a:solidFill>
              </a:rPr>
              <a:t>What technical challenges did you face?</a:t>
            </a:r>
          </a:p>
          <a:p>
            <a:pPr lvl="0">
              <a:lnSpc>
                <a:spcPct val="90000"/>
              </a:lnSpc>
              <a:spcAft>
                <a:spcPts val="600"/>
              </a:spcAft>
            </a:pPr>
            <a:endParaRPr lang="en-US" sz="1000" dirty="0">
              <a:solidFill>
                <a:srgbClr val="FFFFFF"/>
              </a:solidFill>
            </a:endParaRPr>
          </a:p>
        </p:txBody>
      </p:sp>
      <p:pic>
        <p:nvPicPr>
          <p:cNvPr id="68" name="Picture 67">
            <a:extLst>
              <a:ext uri="{FF2B5EF4-FFF2-40B4-BE49-F238E27FC236}">
                <a16:creationId xmlns:a16="http://schemas.microsoft.com/office/drawing/2014/main" id="{D1D5DC12-5E25-4300-912D-29BBA4FF8D80}"/>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r="76933"/>
          <a:stretch/>
        </p:blipFill>
        <p:spPr>
          <a:xfrm>
            <a:off x="29791" y="-124487"/>
            <a:ext cx="820632" cy="967261"/>
          </a:xfrm>
          <a:prstGeom prst="rect">
            <a:avLst/>
          </a:prstGeom>
        </p:spPr>
      </p:pic>
      <p:sp>
        <p:nvSpPr>
          <p:cNvPr id="64" name="TextBox 63">
            <a:extLst>
              <a:ext uri="{FF2B5EF4-FFF2-40B4-BE49-F238E27FC236}">
                <a16:creationId xmlns:a16="http://schemas.microsoft.com/office/drawing/2014/main" id="{A37F652B-A987-4617-A007-F340247CE13D}"/>
              </a:ext>
            </a:extLst>
          </p:cNvPr>
          <p:cNvSpPr txBox="1"/>
          <p:nvPr/>
        </p:nvSpPr>
        <p:spPr>
          <a:xfrm>
            <a:off x="963995" y="98964"/>
            <a:ext cx="6142250" cy="227755"/>
          </a:xfrm>
          <a:prstGeom prst="rect">
            <a:avLst/>
          </a:prstGeom>
          <a:noFill/>
        </p:spPr>
        <p:txBody>
          <a:bodyPr wrap="square" lIns="0" tIns="0" rIns="0" bIns="0" rtlCol="0">
            <a:spAutoFit/>
          </a:bodyPr>
          <a:lstStyle/>
          <a:p>
            <a:pPr>
              <a:lnSpc>
                <a:spcPct val="90000"/>
              </a:lnSpc>
            </a:pPr>
            <a:r>
              <a:rPr lang="en-US" sz="1600" dirty="0">
                <a:solidFill>
                  <a:schemeClr val="bg2"/>
                </a:solidFill>
                <a:latin typeface="Segoe Print" panose="02000600000000000000" pitchFamily="2" charset="0"/>
              </a:rPr>
              <a:t>Internal Data Sheet</a:t>
            </a:r>
          </a:p>
        </p:txBody>
      </p:sp>
      <p:sp>
        <p:nvSpPr>
          <p:cNvPr id="13" name="Rectangle 12">
            <a:extLst>
              <a:ext uri="{FF2B5EF4-FFF2-40B4-BE49-F238E27FC236}">
                <a16:creationId xmlns:a16="http://schemas.microsoft.com/office/drawing/2014/main" id="{856A13D0-29D4-4170-9E43-CA36B8E8ED8D}"/>
              </a:ext>
            </a:extLst>
          </p:cNvPr>
          <p:cNvSpPr/>
          <p:nvPr/>
        </p:nvSpPr>
        <p:spPr bwMode="gray">
          <a:xfrm>
            <a:off x="-8702" y="979587"/>
            <a:ext cx="3740730" cy="1215706"/>
          </a:xfrm>
          <a:prstGeom prst="rect">
            <a:avLst/>
          </a:prstGeom>
          <a:solidFill>
            <a:schemeClr val="bg2">
              <a:alpha val="80000"/>
            </a:schemeClr>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lnSpc>
                <a:spcPct val="90000"/>
              </a:lnSpc>
            </a:pPr>
            <a:r>
              <a:rPr lang="en-US" sz="1400" b="1" dirty="0">
                <a:solidFill>
                  <a:schemeClr val="tx2">
                    <a:lumMod val="50000"/>
                  </a:schemeClr>
                </a:solidFill>
                <a:latin typeface="Segoe Print" panose="02000600000000000000" pitchFamily="2" charset="0"/>
              </a:rPr>
              <a:t>Target Customers</a:t>
            </a:r>
          </a:p>
          <a:p>
            <a:pPr algn="ctr">
              <a:lnSpc>
                <a:spcPct val="90000"/>
              </a:lnSpc>
            </a:pPr>
            <a:endParaRPr lang="en-US" sz="1200" b="1" dirty="0">
              <a:solidFill>
                <a:schemeClr val="tx2">
                  <a:lumMod val="50000"/>
                </a:schemeClr>
              </a:solidFill>
              <a:latin typeface="Segoe Print" panose="02000600000000000000" pitchFamily="2" charset="0"/>
            </a:endParaRPr>
          </a:p>
          <a:p>
            <a:pPr marL="171450" indent="-171450">
              <a:lnSpc>
                <a:spcPct val="90000"/>
              </a:lnSpc>
              <a:spcAft>
                <a:spcPts val="600"/>
              </a:spcAft>
              <a:buFont typeface="Arial" panose="020B0604020202020204" pitchFamily="34" charset="0"/>
              <a:buChar char="•"/>
            </a:pPr>
            <a:r>
              <a:rPr lang="en-US" sz="1000" b="1" dirty="0">
                <a:solidFill>
                  <a:schemeClr val="tx2">
                    <a:lumMod val="50000"/>
                  </a:schemeClr>
                </a:solidFill>
              </a:rPr>
              <a:t>Industries: </a:t>
            </a:r>
          </a:p>
          <a:p>
            <a:pPr marL="171450" indent="-171450">
              <a:lnSpc>
                <a:spcPct val="90000"/>
              </a:lnSpc>
              <a:spcAft>
                <a:spcPts val="600"/>
              </a:spcAft>
              <a:buFont typeface="Arial" panose="020B0604020202020204" pitchFamily="34" charset="0"/>
              <a:buChar char="•"/>
            </a:pPr>
            <a:r>
              <a:rPr lang="en-US" sz="1000" b="1" dirty="0">
                <a:solidFill>
                  <a:schemeClr val="tx2">
                    <a:lumMod val="50000"/>
                  </a:schemeClr>
                </a:solidFill>
              </a:rPr>
              <a:t>Customers:</a:t>
            </a:r>
          </a:p>
        </p:txBody>
      </p:sp>
      <p:sp>
        <p:nvSpPr>
          <p:cNvPr id="14" name="Rectangle 13">
            <a:extLst>
              <a:ext uri="{FF2B5EF4-FFF2-40B4-BE49-F238E27FC236}">
                <a16:creationId xmlns:a16="http://schemas.microsoft.com/office/drawing/2014/main" id="{4F397084-FD89-44BA-98C8-935FD84D1A42}"/>
              </a:ext>
            </a:extLst>
          </p:cNvPr>
          <p:cNvSpPr/>
          <p:nvPr/>
        </p:nvSpPr>
        <p:spPr bwMode="gray">
          <a:xfrm>
            <a:off x="7531432" y="3392048"/>
            <a:ext cx="2007204" cy="2758496"/>
          </a:xfrm>
          <a:prstGeom prst="rect">
            <a:avLst/>
          </a:prstGeom>
          <a:solidFill>
            <a:schemeClr val="accent1">
              <a:lumMod val="50000"/>
              <a:alpha val="80000"/>
            </a:schemeClr>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lvl="0" algn="ctr">
              <a:lnSpc>
                <a:spcPct val="90000"/>
              </a:lnSpc>
            </a:pPr>
            <a:r>
              <a:rPr lang="en-US" sz="1400" b="1" dirty="0">
                <a:solidFill>
                  <a:srgbClr val="FFFFFF"/>
                </a:solidFill>
                <a:latin typeface="Segoe Print" panose="02000600000000000000" pitchFamily="2" charset="0"/>
              </a:rPr>
              <a:t>Technology Solution</a:t>
            </a:r>
          </a:p>
          <a:p>
            <a:pPr lvl="0" algn="ctr">
              <a:lnSpc>
                <a:spcPct val="90000"/>
              </a:lnSpc>
            </a:pPr>
            <a:endParaRPr lang="en-US" sz="1200" b="1" dirty="0">
              <a:solidFill>
                <a:srgbClr val="374A58">
                  <a:lumMod val="50000"/>
                </a:srgbClr>
              </a:solidFill>
              <a:latin typeface="Segoe Print" panose="02000600000000000000" pitchFamily="2" charset="0"/>
            </a:endParaRPr>
          </a:p>
          <a:p>
            <a:pPr lvl="0">
              <a:lnSpc>
                <a:spcPct val="90000"/>
              </a:lnSpc>
              <a:spcAft>
                <a:spcPts val="600"/>
              </a:spcAft>
            </a:pPr>
            <a:r>
              <a:rPr lang="en-US" sz="1000" dirty="0">
                <a:solidFill>
                  <a:srgbClr val="FFFFFF"/>
                </a:solidFill>
              </a:rPr>
              <a:t>Special Integrations:</a:t>
            </a:r>
          </a:p>
          <a:p>
            <a:pPr marL="171450" indent="-171450">
              <a:lnSpc>
                <a:spcPct val="90000"/>
              </a:lnSpc>
              <a:spcAft>
                <a:spcPts val="600"/>
              </a:spcAft>
              <a:buFont typeface="Arial" panose="020B0604020202020204" pitchFamily="34" charset="0"/>
              <a:buChar char="•"/>
            </a:pPr>
            <a:r>
              <a:rPr lang="en-US" sz="1000" dirty="0">
                <a:solidFill>
                  <a:srgbClr val="FFFFFF"/>
                </a:solidFill>
              </a:rPr>
              <a:t>To Oracle Applications: </a:t>
            </a:r>
          </a:p>
          <a:p>
            <a:pPr marL="171450" indent="-171450">
              <a:lnSpc>
                <a:spcPct val="90000"/>
              </a:lnSpc>
              <a:spcAft>
                <a:spcPts val="600"/>
              </a:spcAft>
              <a:buFont typeface="Arial" panose="020B0604020202020204" pitchFamily="34" charset="0"/>
              <a:buChar char="•"/>
            </a:pPr>
            <a:r>
              <a:rPr lang="en-US" sz="1000" dirty="0">
                <a:solidFill>
                  <a:srgbClr val="FFFFFF"/>
                </a:solidFill>
              </a:rPr>
              <a:t>To Third Party S/W: </a:t>
            </a:r>
          </a:p>
          <a:p>
            <a:pPr marL="171450" indent="-171450">
              <a:lnSpc>
                <a:spcPct val="90000"/>
              </a:lnSpc>
              <a:spcAft>
                <a:spcPts val="600"/>
              </a:spcAft>
              <a:buFont typeface="Arial" panose="020B0604020202020204" pitchFamily="34" charset="0"/>
              <a:buChar char="•"/>
            </a:pPr>
            <a:r>
              <a:rPr lang="en-US" sz="1000" dirty="0">
                <a:solidFill>
                  <a:srgbClr val="FFFFFF"/>
                </a:solidFill>
              </a:rPr>
              <a:t>To Open Source:</a:t>
            </a:r>
          </a:p>
          <a:p>
            <a:pPr lvl="0">
              <a:lnSpc>
                <a:spcPct val="90000"/>
              </a:lnSpc>
              <a:spcAft>
                <a:spcPts val="600"/>
              </a:spcAft>
            </a:pPr>
            <a:r>
              <a:rPr lang="en-US" sz="1000" dirty="0">
                <a:solidFill>
                  <a:srgbClr val="FFFFFF"/>
                </a:solidFill>
              </a:rPr>
              <a:t>Custom Coding:</a:t>
            </a:r>
          </a:p>
          <a:p>
            <a:pPr marL="171450" lvl="0" indent="-171450">
              <a:lnSpc>
                <a:spcPct val="90000"/>
              </a:lnSpc>
              <a:spcAft>
                <a:spcPts val="600"/>
              </a:spcAft>
              <a:buFont typeface="Arial" panose="020B0604020202020204" pitchFamily="34" charset="0"/>
              <a:buChar char="•"/>
            </a:pPr>
            <a:r>
              <a:rPr lang="en-US" sz="1000" dirty="0">
                <a:solidFill>
                  <a:srgbClr val="FFFFFF"/>
                </a:solidFill>
              </a:rPr>
              <a:t>Language/Describe</a:t>
            </a:r>
          </a:p>
        </p:txBody>
      </p:sp>
      <p:sp>
        <p:nvSpPr>
          <p:cNvPr id="15" name="Rectangle 14">
            <a:extLst>
              <a:ext uri="{FF2B5EF4-FFF2-40B4-BE49-F238E27FC236}">
                <a16:creationId xmlns:a16="http://schemas.microsoft.com/office/drawing/2014/main" id="{D9851F3E-E934-4040-87CB-F36928952121}"/>
              </a:ext>
            </a:extLst>
          </p:cNvPr>
          <p:cNvSpPr/>
          <p:nvPr/>
        </p:nvSpPr>
        <p:spPr bwMode="gray">
          <a:xfrm>
            <a:off x="3732027" y="972152"/>
            <a:ext cx="3795825" cy="5260059"/>
          </a:xfrm>
          <a:prstGeom prst="rect">
            <a:avLst/>
          </a:prstGeom>
          <a:solidFill>
            <a:schemeClr val="accent5">
              <a:lumMod val="50000"/>
              <a:alpha val="80000"/>
            </a:schemeClr>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lvl="0" algn="ctr">
              <a:lnSpc>
                <a:spcPct val="90000"/>
              </a:lnSpc>
            </a:pPr>
            <a:r>
              <a:rPr lang="en-US" sz="1400" b="1" dirty="0">
                <a:solidFill>
                  <a:srgbClr val="FFFFFF"/>
                </a:solidFill>
                <a:latin typeface="Segoe Print" panose="02000600000000000000" pitchFamily="2" charset="0"/>
              </a:rPr>
              <a:t>Prototype Demo Story</a:t>
            </a:r>
          </a:p>
          <a:p>
            <a:pPr lvl="0" algn="ctr">
              <a:lnSpc>
                <a:spcPct val="90000"/>
              </a:lnSpc>
            </a:pPr>
            <a:endParaRPr lang="en-US" sz="1200" b="1" dirty="0">
              <a:solidFill>
                <a:srgbClr val="374A58">
                  <a:lumMod val="50000"/>
                </a:srgbClr>
              </a:solidFill>
              <a:latin typeface="Segoe Print" panose="02000600000000000000" pitchFamily="2" charset="0"/>
            </a:endParaRPr>
          </a:p>
          <a:p>
            <a:pPr marL="171450" lvl="0" indent="-171450">
              <a:lnSpc>
                <a:spcPct val="90000"/>
              </a:lnSpc>
              <a:spcAft>
                <a:spcPts val="600"/>
              </a:spcAft>
              <a:buFont typeface="Arial" panose="020B0604020202020204" pitchFamily="34" charset="0"/>
              <a:buChar char="•"/>
            </a:pPr>
            <a:r>
              <a:rPr lang="en-US" sz="1000" dirty="0">
                <a:solidFill>
                  <a:srgbClr val="FFFFFF"/>
                </a:solidFill>
              </a:rPr>
              <a:t>Begins with</a:t>
            </a:r>
          </a:p>
          <a:p>
            <a:pPr marL="171450" lvl="0" indent="-171450">
              <a:lnSpc>
                <a:spcPct val="90000"/>
              </a:lnSpc>
              <a:spcAft>
                <a:spcPts val="600"/>
              </a:spcAft>
              <a:buFont typeface="Arial" panose="020B0604020202020204" pitchFamily="34" charset="0"/>
              <a:buChar char="•"/>
            </a:pPr>
            <a:r>
              <a:rPr lang="en-US" sz="1000" dirty="0">
                <a:solidFill>
                  <a:srgbClr val="FFFFFF"/>
                </a:solidFill>
              </a:rPr>
              <a:t>Then user does X, see Y.</a:t>
            </a:r>
          </a:p>
          <a:p>
            <a:pPr marL="171450" lvl="0" indent="-171450">
              <a:lnSpc>
                <a:spcPct val="90000"/>
              </a:lnSpc>
              <a:spcAft>
                <a:spcPts val="600"/>
              </a:spcAft>
              <a:buFont typeface="Arial" panose="020B0604020202020204" pitchFamily="34" charset="0"/>
              <a:buChar char="•"/>
            </a:pPr>
            <a:r>
              <a:rPr lang="en-US" sz="1000" dirty="0">
                <a:solidFill>
                  <a:srgbClr val="FFFFFF"/>
                </a:solidFill>
              </a:rPr>
              <a:t>Then user does XX, see YY.</a:t>
            </a:r>
          </a:p>
          <a:p>
            <a:pPr marL="171450" lvl="0" indent="-171450">
              <a:lnSpc>
                <a:spcPct val="90000"/>
              </a:lnSpc>
              <a:spcAft>
                <a:spcPts val="600"/>
              </a:spcAft>
              <a:buFont typeface="Arial" panose="020B0604020202020204" pitchFamily="34" charset="0"/>
              <a:buChar char="•"/>
            </a:pPr>
            <a:r>
              <a:rPr lang="en-US" sz="1000" dirty="0">
                <a:solidFill>
                  <a:srgbClr val="FFFFFF"/>
                </a:solidFill>
              </a:rPr>
              <a:t>Ends with</a:t>
            </a:r>
            <a:endParaRPr lang="en-US" sz="1000" dirty="0">
              <a:solidFill>
                <a:schemeClr val="bg1"/>
              </a:solidFill>
            </a:endParaRPr>
          </a:p>
          <a:p>
            <a:pPr lvl="0">
              <a:lnSpc>
                <a:spcPct val="90000"/>
              </a:lnSpc>
              <a:spcAft>
                <a:spcPts val="600"/>
              </a:spcAft>
            </a:pPr>
            <a:endParaRPr lang="en-US" sz="1000" dirty="0">
              <a:solidFill>
                <a:schemeClr val="bg1"/>
              </a:solidFill>
            </a:endParaRPr>
          </a:p>
          <a:p>
            <a:pPr marL="171450" lvl="0" indent="-171450">
              <a:lnSpc>
                <a:spcPct val="90000"/>
              </a:lnSpc>
              <a:spcAft>
                <a:spcPts val="600"/>
              </a:spcAft>
              <a:buFont typeface="Arial" panose="020B0604020202020204" pitchFamily="34" charset="0"/>
              <a:buChar char="•"/>
            </a:pPr>
            <a:endParaRPr lang="en-US" sz="1000" dirty="0">
              <a:solidFill>
                <a:srgbClr val="FFFFFF"/>
              </a:solidFill>
            </a:endParaRPr>
          </a:p>
        </p:txBody>
      </p:sp>
      <p:sp>
        <p:nvSpPr>
          <p:cNvPr id="16" name="Rectangle 15">
            <a:extLst>
              <a:ext uri="{FF2B5EF4-FFF2-40B4-BE49-F238E27FC236}">
                <a16:creationId xmlns:a16="http://schemas.microsoft.com/office/drawing/2014/main" id="{63C4A7DB-45C0-43CC-814A-3CE6F3264B02}"/>
              </a:ext>
            </a:extLst>
          </p:cNvPr>
          <p:cNvSpPr/>
          <p:nvPr/>
        </p:nvSpPr>
        <p:spPr bwMode="gray">
          <a:xfrm>
            <a:off x="9538635" y="3392049"/>
            <a:ext cx="2658889" cy="2840161"/>
          </a:xfrm>
          <a:prstGeom prst="rect">
            <a:avLst/>
          </a:prstGeom>
          <a:solidFill>
            <a:schemeClr val="tx2">
              <a:lumMod val="50000"/>
              <a:alpha val="80000"/>
            </a:schemeClr>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91440" numCol="1" spcCol="0" rtlCol="0" fromWordArt="0" anchor="t" anchorCtr="0" forceAA="0" compatLnSpc="1">
            <a:prstTxWarp prst="textNoShape">
              <a:avLst/>
            </a:prstTxWarp>
            <a:noAutofit/>
          </a:bodyPr>
          <a:lstStyle/>
          <a:p>
            <a:pPr lvl="0" algn="ctr">
              <a:lnSpc>
                <a:spcPct val="90000"/>
              </a:lnSpc>
            </a:pPr>
            <a:r>
              <a:rPr lang="en-US" sz="1400" b="1" dirty="0">
                <a:solidFill>
                  <a:srgbClr val="FFFFFF"/>
                </a:solidFill>
                <a:latin typeface="Segoe Print" panose="02000600000000000000" pitchFamily="2" charset="0"/>
              </a:rPr>
              <a:t>Team</a:t>
            </a:r>
          </a:p>
          <a:p>
            <a:pPr lvl="0" algn="ctr">
              <a:lnSpc>
                <a:spcPct val="90000"/>
              </a:lnSpc>
            </a:pPr>
            <a:endParaRPr lang="en-US" sz="1200" b="1" dirty="0">
              <a:solidFill>
                <a:srgbClr val="374A58">
                  <a:lumMod val="50000"/>
                </a:srgbClr>
              </a:solidFill>
              <a:latin typeface="Segoe Print" panose="02000600000000000000" pitchFamily="2" charset="0"/>
            </a:endParaRPr>
          </a:p>
          <a:p>
            <a:pPr marL="171450" lvl="0" indent="-171450">
              <a:lnSpc>
                <a:spcPct val="90000"/>
              </a:lnSpc>
              <a:spcAft>
                <a:spcPts val="600"/>
              </a:spcAft>
              <a:buFont typeface="Arial" panose="020B0604020202020204" pitchFamily="34" charset="0"/>
              <a:buChar char="•"/>
            </a:pPr>
            <a:r>
              <a:rPr lang="en-US" sz="1000" dirty="0">
                <a:solidFill>
                  <a:srgbClr val="FFFFFF"/>
                </a:solidFill>
              </a:rPr>
              <a:t>Account Sales Team: </a:t>
            </a:r>
          </a:p>
          <a:p>
            <a:pPr marL="628650" lvl="1" indent="-171450">
              <a:lnSpc>
                <a:spcPct val="90000"/>
              </a:lnSpc>
              <a:spcAft>
                <a:spcPts val="600"/>
              </a:spcAft>
              <a:buFont typeface="Arial" panose="020B0604020202020204" pitchFamily="34" charset="0"/>
              <a:buChar char="•"/>
            </a:pPr>
            <a:r>
              <a:rPr lang="en-US" sz="1000" dirty="0">
                <a:solidFill>
                  <a:srgbClr val="FFFFFF"/>
                </a:solidFill>
              </a:rPr>
              <a:t>Name (KAD)</a:t>
            </a:r>
          </a:p>
          <a:p>
            <a:pPr marL="628650" lvl="1" indent="-171450">
              <a:lnSpc>
                <a:spcPct val="90000"/>
              </a:lnSpc>
              <a:spcAft>
                <a:spcPts val="600"/>
              </a:spcAft>
              <a:buFont typeface="Arial" panose="020B0604020202020204" pitchFamily="34" charset="0"/>
              <a:buChar char="•"/>
            </a:pPr>
            <a:r>
              <a:rPr lang="en-US" sz="1000" dirty="0">
                <a:solidFill>
                  <a:srgbClr val="FFFFFF"/>
                </a:solidFill>
              </a:rPr>
              <a:t>Name (CPR)</a:t>
            </a:r>
          </a:p>
          <a:p>
            <a:pPr marL="171450" lvl="0" indent="-171450">
              <a:lnSpc>
                <a:spcPct val="90000"/>
              </a:lnSpc>
              <a:spcAft>
                <a:spcPts val="600"/>
              </a:spcAft>
              <a:buFont typeface="Arial" panose="020B0604020202020204" pitchFamily="34" charset="0"/>
              <a:buChar char="•"/>
            </a:pPr>
            <a:r>
              <a:rPr lang="en-US" sz="1000" dirty="0">
                <a:solidFill>
                  <a:srgbClr val="FFFFFF"/>
                </a:solidFill>
              </a:rPr>
              <a:t>SE Team: </a:t>
            </a:r>
          </a:p>
          <a:p>
            <a:pPr marL="628650" lvl="1" indent="-171450">
              <a:lnSpc>
                <a:spcPct val="90000"/>
              </a:lnSpc>
              <a:spcAft>
                <a:spcPts val="600"/>
              </a:spcAft>
              <a:buFont typeface="Arial" panose="020B0604020202020204" pitchFamily="34" charset="0"/>
              <a:buChar char="•"/>
            </a:pPr>
            <a:r>
              <a:rPr lang="en-US" sz="1000" dirty="0">
                <a:solidFill>
                  <a:srgbClr val="FFFFFF"/>
                </a:solidFill>
              </a:rPr>
              <a:t>Name (ECA)</a:t>
            </a:r>
          </a:p>
          <a:p>
            <a:pPr marL="628650" lvl="1" indent="-171450">
              <a:lnSpc>
                <a:spcPct val="90000"/>
              </a:lnSpc>
              <a:spcAft>
                <a:spcPts val="600"/>
              </a:spcAft>
              <a:buFont typeface="Arial" panose="020B0604020202020204" pitchFamily="34" charset="0"/>
              <a:buChar char="•"/>
            </a:pPr>
            <a:r>
              <a:rPr lang="en-US" sz="1000" dirty="0">
                <a:solidFill>
                  <a:srgbClr val="FFFFFF"/>
                </a:solidFill>
              </a:rPr>
              <a:t>Name (Lead Developer)</a:t>
            </a:r>
          </a:p>
          <a:p>
            <a:pPr marL="628650" lvl="1" indent="-171450">
              <a:lnSpc>
                <a:spcPct val="90000"/>
              </a:lnSpc>
              <a:spcAft>
                <a:spcPts val="600"/>
              </a:spcAft>
              <a:buFont typeface="Arial" panose="020B0604020202020204" pitchFamily="34" charset="0"/>
              <a:buChar char="•"/>
            </a:pPr>
            <a:r>
              <a:rPr lang="en-US" sz="1000" dirty="0">
                <a:solidFill>
                  <a:srgbClr val="FFFFFF"/>
                </a:solidFill>
              </a:rPr>
              <a:t>Name (Cloud – XX Developer)</a:t>
            </a:r>
          </a:p>
          <a:p>
            <a:pPr marL="628650" lvl="1" indent="-171450">
              <a:lnSpc>
                <a:spcPct val="90000"/>
              </a:lnSpc>
              <a:spcAft>
                <a:spcPts val="600"/>
              </a:spcAft>
              <a:buFont typeface="Arial" panose="020B0604020202020204" pitchFamily="34" charset="0"/>
              <a:buChar char="•"/>
            </a:pPr>
            <a:r>
              <a:rPr lang="en-US" sz="1000" dirty="0">
                <a:solidFill>
                  <a:srgbClr val="FFFFFF"/>
                </a:solidFill>
              </a:rPr>
              <a:t>Name (CSM)</a:t>
            </a:r>
          </a:p>
          <a:p>
            <a:pPr marL="171450" lvl="0" indent="-171450">
              <a:lnSpc>
                <a:spcPct val="90000"/>
              </a:lnSpc>
              <a:spcAft>
                <a:spcPts val="600"/>
              </a:spcAft>
              <a:buFont typeface="Arial" panose="020B0604020202020204" pitchFamily="34" charset="0"/>
              <a:buChar char="•"/>
            </a:pPr>
            <a:r>
              <a:rPr lang="en-US" sz="1000" dirty="0">
                <a:solidFill>
                  <a:srgbClr val="FFFFFF"/>
                </a:solidFill>
              </a:rPr>
              <a:t>Others:</a:t>
            </a:r>
          </a:p>
          <a:p>
            <a:pPr marL="628650" lvl="1" indent="-171450">
              <a:lnSpc>
                <a:spcPct val="90000"/>
              </a:lnSpc>
              <a:spcAft>
                <a:spcPts val="600"/>
              </a:spcAft>
              <a:buFont typeface="Arial" panose="020B0604020202020204" pitchFamily="34" charset="0"/>
              <a:buChar char="•"/>
            </a:pPr>
            <a:r>
              <a:rPr lang="en-US" sz="1000" dirty="0">
                <a:solidFill>
                  <a:srgbClr val="FFFFFF"/>
                </a:solidFill>
              </a:rPr>
              <a:t>&lt;from Product Dev&gt;</a:t>
            </a:r>
          </a:p>
        </p:txBody>
      </p:sp>
      <p:sp>
        <p:nvSpPr>
          <p:cNvPr id="17" name="Rectangle 16">
            <a:extLst>
              <a:ext uri="{FF2B5EF4-FFF2-40B4-BE49-F238E27FC236}">
                <a16:creationId xmlns:a16="http://schemas.microsoft.com/office/drawing/2014/main" id="{BBEC672E-CCCC-4CCD-AA39-316C8BA96866}"/>
              </a:ext>
            </a:extLst>
          </p:cNvPr>
          <p:cNvSpPr/>
          <p:nvPr/>
        </p:nvSpPr>
        <p:spPr bwMode="gray">
          <a:xfrm>
            <a:off x="0" y="2195293"/>
            <a:ext cx="3740730" cy="1820254"/>
          </a:xfrm>
          <a:prstGeom prst="rect">
            <a:avLst/>
          </a:prstGeom>
          <a:solidFill>
            <a:schemeClr val="accent2">
              <a:lumMod val="50000"/>
              <a:alpha val="80000"/>
            </a:schemeClr>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lnSpc>
                <a:spcPct val="90000"/>
              </a:lnSpc>
            </a:pPr>
            <a:r>
              <a:rPr lang="en-US" sz="1400" b="1" dirty="0">
                <a:solidFill>
                  <a:schemeClr val="bg1"/>
                </a:solidFill>
                <a:latin typeface="Segoe Print" panose="02000600000000000000" pitchFamily="2" charset="0"/>
              </a:rPr>
              <a:t>Primary Use Cases</a:t>
            </a:r>
          </a:p>
          <a:p>
            <a:pPr algn="ctr">
              <a:lnSpc>
                <a:spcPct val="90000"/>
              </a:lnSpc>
            </a:pPr>
            <a:endParaRPr lang="en-US" sz="1200" b="1" dirty="0">
              <a:solidFill>
                <a:schemeClr val="tx2">
                  <a:lumMod val="50000"/>
                </a:schemeClr>
              </a:solidFill>
              <a:latin typeface="Segoe Print" panose="02000600000000000000" pitchFamily="2" charset="0"/>
            </a:endParaRPr>
          </a:p>
          <a:p>
            <a:pPr marL="171450" indent="-171450">
              <a:lnSpc>
                <a:spcPct val="90000"/>
              </a:lnSpc>
              <a:spcAft>
                <a:spcPts val="600"/>
              </a:spcAft>
              <a:buFont typeface="Arial" panose="020B0604020202020204" pitchFamily="34" charset="0"/>
              <a:buChar char="•"/>
            </a:pPr>
            <a:r>
              <a:rPr lang="en-US" sz="1000" dirty="0">
                <a:solidFill>
                  <a:schemeClr val="bg1"/>
                </a:solidFill>
              </a:rPr>
              <a:t>&lt;Use Case #1&gt;</a:t>
            </a:r>
          </a:p>
          <a:p>
            <a:pPr marL="171450" indent="-171450">
              <a:lnSpc>
                <a:spcPct val="90000"/>
              </a:lnSpc>
              <a:spcAft>
                <a:spcPts val="600"/>
              </a:spcAft>
              <a:buFont typeface="Arial" panose="020B0604020202020204" pitchFamily="34" charset="0"/>
              <a:buChar char="•"/>
            </a:pPr>
            <a:r>
              <a:rPr lang="en-US" sz="1000" dirty="0">
                <a:solidFill>
                  <a:schemeClr val="bg1"/>
                </a:solidFill>
              </a:rPr>
              <a:t>&lt;Use Case #2 or Variations on Use Case #1&gt;</a:t>
            </a:r>
          </a:p>
          <a:p>
            <a:pPr marL="171450" indent="-171450">
              <a:lnSpc>
                <a:spcPct val="90000"/>
              </a:lnSpc>
              <a:spcAft>
                <a:spcPts val="600"/>
              </a:spcAft>
              <a:buFont typeface="Arial" panose="020B0604020202020204" pitchFamily="34" charset="0"/>
              <a:buChar char="•"/>
            </a:pPr>
            <a:endParaRPr lang="en-US" sz="1000" dirty="0">
              <a:solidFill>
                <a:schemeClr val="bg1"/>
              </a:solidFill>
            </a:endParaRPr>
          </a:p>
        </p:txBody>
      </p:sp>
      <p:sp>
        <p:nvSpPr>
          <p:cNvPr id="18" name="Rectangle 17">
            <a:extLst>
              <a:ext uri="{FF2B5EF4-FFF2-40B4-BE49-F238E27FC236}">
                <a16:creationId xmlns:a16="http://schemas.microsoft.com/office/drawing/2014/main" id="{812EBE26-CFD6-48E3-9F60-CE21A548FBA1}"/>
              </a:ext>
            </a:extLst>
          </p:cNvPr>
          <p:cNvSpPr/>
          <p:nvPr/>
        </p:nvSpPr>
        <p:spPr bwMode="gray">
          <a:xfrm>
            <a:off x="-8702" y="4015547"/>
            <a:ext cx="3740730" cy="2216663"/>
          </a:xfrm>
          <a:prstGeom prst="rect">
            <a:avLst/>
          </a:prstGeom>
          <a:solidFill>
            <a:schemeClr val="tx2">
              <a:alpha val="80000"/>
            </a:schemeClr>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lvl="0" algn="ctr">
              <a:lnSpc>
                <a:spcPct val="90000"/>
              </a:lnSpc>
            </a:pPr>
            <a:r>
              <a:rPr lang="en-US" sz="1400" b="1" dirty="0">
                <a:solidFill>
                  <a:srgbClr val="FFFFFF"/>
                </a:solidFill>
                <a:latin typeface="Segoe Print" panose="02000600000000000000" pitchFamily="2" charset="0"/>
              </a:rPr>
              <a:t>Marketing Messages</a:t>
            </a:r>
          </a:p>
          <a:p>
            <a:pPr lvl="0" algn="ctr">
              <a:lnSpc>
                <a:spcPct val="90000"/>
              </a:lnSpc>
            </a:pPr>
            <a:endParaRPr lang="en-US" sz="1200" b="1" dirty="0">
              <a:solidFill>
                <a:srgbClr val="374A58">
                  <a:lumMod val="50000"/>
                </a:srgbClr>
              </a:solidFill>
              <a:latin typeface="Segoe Print" panose="02000600000000000000" pitchFamily="2" charset="0"/>
            </a:endParaRPr>
          </a:p>
          <a:p>
            <a:pPr marL="171450" lvl="0" indent="-171450">
              <a:lnSpc>
                <a:spcPct val="90000"/>
              </a:lnSpc>
              <a:spcAft>
                <a:spcPts val="600"/>
              </a:spcAft>
              <a:buFont typeface="Arial" panose="020B0604020202020204" pitchFamily="34" charset="0"/>
              <a:buChar char="•"/>
            </a:pPr>
            <a:r>
              <a:rPr lang="en-US" sz="1000" dirty="0">
                <a:solidFill>
                  <a:srgbClr val="FFFFFF"/>
                </a:solidFill>
              </a:rPr>
              <a:t>Business Value:</a:t>
            </a:r>
          </a:p>
          <a:p>
            <a:pPr marL="171450" lvl="0" indent="-171450">
              <a:lnSpc>
                <a:spcPct val="90000"/>
              </a:lnSpc>
              <a:spcAft>
                <a:spcPts val="600"/>
              </a:spcAft>
              <a:buFont typeface="Arial" panose="020B0604020202020204" pitchFamily="34" charset="0"/>
              <a:buChar char="•"/>
            </a:pPr>
            <a:r>
              <a:rPr lang="en-US" sz="1000" dirty="0">
                <a:solidFill>
                  <a:srgbClr val="FFFFFF"/>
                </a:solidFill>
              </a:rPr>
              <a:t>How Differentiated/Innovative:</a:t>
            </a:r>
          </a:p>
          <a:p>
            <a:pPr marL="171450" lvl="0" indent="-171450">
              <a:lnSpc>
                <a:spcPct val="90000"/>
              </a:lnSpc>
              <a:spcAft>
                <a:spcPts val="600"/>
              </a:spcAft>
              <a:buFont typeface="Arial" panose="020B0604020202020204" pitchFamily="34" charset="0"/>
              <a:buChar char="•"/>
            </a:pPr>
            <a:r>
              <a:rPr lang="en-US" sz="1000" dirty="0">
                <a:solidFill>
                  <a:srgbClr val="FFFFFF"/>
                </a:solidFill>
              </a:rPr>
              <a:t>Why Oracle?:</a:t>
            </a:r>
            <a:endParaRPr lang="en-US" sz="1000" dirty="0">
              <a:solidFill>
                <a:schemeClr val="bg1"/>
              </a:solidFill>
            </a:endParaRPr>
          </a:p>
        </p:txBody>
      </p:sp>
      <p:sp>
        <p:nvSpPr>
          <p:cNvPr id="4" name="Rectangle 3">
            <a:extLst>
              <a:ext uri="{FF2B5EF4-FFF2-40B4-BE49-F238E27FC236}">
                <a16:creationId xmlns:a16="http://schemas.microsoft.com/office/drawing/2014/main" id="{0AAEC24C-CA86-4AF1-8636-82A376703D48}"/>
              </a:ext>
            </a:extLst>
          </p:cNvPr>
          <p:cNvSpPr/>
          <p:nvPr/>
        </p:nvSpPr>
        <p:spPr bwMode="gray">
          <a:xfrm>
            <a:off x="-1" y="6137764"/>
            <a:ext cx="12197526" cy="720236"/>
          </a:xfrm>
          <a:prstGeom prst="rect">
            <a:avLst/>
          </a:prstGeom>
          <a:solidFill>
            <a:srgbClr val="000000"/>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ndParaRPr>
          </a:p>
        </p:txBody>
      </p:sp>
      <p:pic>
        <p:nvPicPr>
          <p:cNvPr id="63" name="Picture 62" descr="Oracle logo in white on red staging background" title="Oracle red badge logo">
            <a:extLst>
              <a:ext uri="{FF2B5EF4-FFF2-40B4-BE49-F238E27FC236}">
                <a16:creationId xmlns:a16="http://schemas.microsoft.com/office/drawing/2014/main" id="{8A56A3B1-C66D-42F2-AF2B-490A04781D2F}"/>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39877" y="6276340"/>
            <a:ext cx="1625138" cy="594360"/>
          </a:xfrm>
          <a:prstGeom prst="rect">
            <a:avLst/>
          </a:prstGeom>
        </p:spPr>
      </p:pic>
      <p:sp>
        <p:nvSpPr>
          <p:cNvPr id="108" name="Footer Placeholder 1">
            <a:extLst>
              <a:ext uri="{FF2B5EF4-FFF2-40B4-BE49-F238E27FC236}">
                <a16:creationId xmlns:a16="http://schemas.microsoft.com/office/drawing/2014/main" id="{82852AAA-928A-49AD-89F0-35EAFD96434A}"/>
              </a:ext>
            </a:extLst>
          </p:cNvPr>
          <p:cNvSpPr txBox="1">
            <a:spLocks/>
          </p:cNvSpPr>
          <p:nvPr/>
        </p:nvSpPr>
        <p:spPr>
          <a:xfrm>
            <a:off x="2165016" y="6598426"/>
            <a:ext cx="8031156" cy="21544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800" dirty="0">
                <a:solidFill>
                  <a:schemeClr val="bg1">
                    <a:lumMod val="85000"/>
                  </a:schemeClr>
                </a:solidFill>
              </a:rPr>
              <a:t>Copyright © 2018, Oracle and/or its affiliates.  All Rights Reserved. | Confidential – Oracle Internal</a:t>
            </a:r>
          </a:p>
        </p:txBody>
      </p:sp>
      <p:sp>
        <p:nvSpPr>
          <p:cNvPr id="19" name="Rectangle 18">
            <a:extLst>
              <a:ext uri="{FF2B5EF4-FFF2-40B4-BE49-F238E27FC236}">
                <a16:creationId xmlns:a16="http://schemas.microsoft.com/office/drawing/2014/main" id="{0343EBA8-49C4-44EE-9399-1DE1CBA44BC7}"/>
              </a:ext>
            </a:extLst>
          </p:cNvPr>
          <p:cNvSpPr/>
          <p:nvPr/>
        </p:nvSpPr>
        <p:spPr bwMode="gray">
          <a:xfrm>
            <a:off x="7527852" y="978195"/>
            <a:ext cx="2020409" cy="2413852"/>
          </a:xfrm>
          <a:prstGeom prst="rect">
            <a:avLst/>
          </a:prstGeom>
          <a:solidFill>
            <a:schemeClr val="accent1">
              <a:alpha val="80000"/>
            </a:schemeClr>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lvl="0" algn="ctr">
              <a:lnSpc>
                <a:spcPct val="90000"/>
              </a:lnSpc>
            </a:pPr>
            <a:r>
              <a:rPr lang="en-US" sz="1400" b="1" dirty="0">
                <a:solidFill>
                  <a:srgbClr val="FFFFFF"/>
                </a:solidFill>
                <a:latin typeface="Segoe Print" panose="02000600000000000000" pitchFamily="2" charset="0"/>
              </a:rPr>
              <a:t>Oracle Cloud Services</a:t>
            </a:r>
          </a:p>
          <a:p>
            <a:pPr lvl="0" algn="ctr">
              <a:lnSpc>
                <a:spcPct val="90000"/>
              </a:lnSpc>
            </a:pPr>
            <a:endParaRPr lang="en-US" sz="1200" b="1" dirty="0">
              <a:solidFill>
                <a:srgbClr val="374A58">
                  <a:lumMod val="50000"/>
                </a:srgbClr>
              </a:solidFill>
              <a:latin typeface="Segoe Print" panose="02000600000000000000" pitchFamily="2" charset="0"/>
            </a:endParaRPr>
          </a:p>
          <a:p>
            <a:pPr marL="171450" lvl="0" indent="-171450">
              <a:lnSpc>
                <a:spcPct val="90000"/>
              </a:lnSpc>
              <a:spcAft>
                <a:spcPts val="600"/>
              </a:spcAft>
              <a:buFont typeface="Arial" panose="020B0604020202020204" pitchFamily="34" charset="0"/>
              <a:buChar char="•"/>
            </a:pPr>
            <a:r>
              <a:rPr lang="en-US" sz="1000" dirty="0">
                <a:solidFill>
                  <a:srgbClr val="FFFFFF"/>
                </a:solidFill>
              </a:rPr>
              <a:t>Name CS (XCS)</a:t>
            </a:r>
          </a:p>
          <a:p>
            <a:pPr marL="171450" lvl="0" indent="-171450">
              <a:lnSpc>
                <a:spcPct val="90000"/>
              </a:lnSpc>
              <a:spcAft>
                <a:spcPts val="600"/>
              </a:spcAft>
              <a:buFont typeface="Arial" panose="020B0604020202020204" pitchFamily="34" charset="0"/>
              <a:buChar char="•"/>
            </a:pPr>
            <a:r>
              <a:rPr lang="en-US" sz="1000" dirty="0">
                <a:solidFill>
                  <a:srgbClr val="FFFFFF"/>
                </a:solidFill>
              </a:rPr>
              <a:t>Name CS (YCS)</a:t>
            </a:r>
          </a:p>
          <a:p>
            <a:pPr marL="171450" lvl="0" indent="-171450">
              <a:lnSpc>
                <a:spcPct val="90000"/>
              </a:lnSpc>
              <a:spcAft>
                <a:spcPts val="600"/>
              </a:spcAft>
              <a:buFont typeface="Arial" panose="020B0604020202020204" pitchFamily="34" charset="0"/>
              <a:buChar char="•"/>
            </a:pPr>
            <a:r>
              <a:rPr lang="en-US" sz="1000" dirty="0">
                <a:solidFill>
                  <a:srgbClr val="FFFFFF"/>
                </a:solidFill>
              </a:rPr>
              <a:t>Name CS (ZCS)</a:t>
            </a:r>
          </a:p>
        </p:txBody>
      </p:sp>
    </p:spTree>
    <p:extLst>
      <p:ext uri="{BB962C8B-B14F-4D97-AF65-F5344CB8AC3E}">
        <p14:creationId xmlns:p14="http://schemas.microsoft.com/office/powerpoint/2010/main" val="3360067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0B9CF0A-6322-45DB-98E8-0688A640A612}"/>
              </a:ext>
            </a:extLst>
          </p:cNvPr>
          <p:cNvSpPr>
            <a:spLocks noGrp="1"/>
          </p:cNvSpPr>
          <p:nvPr>
            <p:ph type="sldNum" sz="quarter" idx="12"/>
          </p:nvPr>
        </p:nvSpPr>
        <p:spPr/>
        <p:txBody>
          <a:bodyPr/>
          <a:lstStyle/>
          <a:p>
            <a:fld id="{C51EAA63-D034-42AE-91FA-B13B9518C7BE}" type="slidenum">
              <a:rPr lang="en-US" smtClean="0"/>
              <a:pPr/>
              <a:t>7</a:t>
            </a:fld>
            <a:endParaRPr lang="en-US"/>
          </a:p>
        </p:txBody>
      </p:sp>
      <p:sp>
        <p:nvSpPr>
          <p:cNvPr id="4" name="Title 3">
            <a:extLst>
              <a:ext uri="{FF2B5EF4-FFF2-40B4-BE49-F238E27FC236}">
                <a16:creationId xmlns:a16="http://schemas.microsoft.com/office/drawing/2014/main" id="{F94E9EF5-3797-4A2E-82DF-8DE00ED7FEBD}"/>
              </a:ext>
            </a:extLst>
          </p:cNvPr>
          <p:cNvSpPr>
            <a:spLocks noGrp="1"/>
          </p:cNvSpPr>
          <p:nvPr>
            <p:ph type="title"/>
          </p:nvPr>
        </p:nvSpPr>
        <p:spPr/>
        <p:txBody>
          <a:bodyPr/>
          <a:lstStyle/>
          <a:p>
            <a:r>
              <a:rPr lang="en-US" dirty="0"/>
              <a:t>For More Information</a:t>
            </a:r>
          </a:p>
        </p:txBody>
      </p:sp>
      <p:grpSp>
        <p:nvGrpSpPr>
          <p:cNvPr id="21" name="Group 20">
            <a:extLst>
              <a:ext uri="{FF2B5EF4-FFF2-40B4-BE49-F238E27FC236}">
                <a16:creationId xmlns:a16="http://schemas.microsoft.com/office/drawing/2014/main" id="{93052158-D94C-442B-B16F-CC34C9649E33}"/>
              </a:ext>
            </a:extLst>
          </p:cNvPr>
          <p:cNvGrpSpPr/>
          <p:nvPr/>
        </p:nvGrpSpPr>
        <p:grpSpPr>
          <a:xfrm>
            <a:off x="2025721" y="2569699"/>
            <a:ext cx="1260248" cy="1625248"/>
            <a:chOff x="2025721" y="2569699"/>
            <a:chExt cx="1260248" cy="1625248"/>
          </a:xfrm>
        </p:grpSpPr>
        <p:pic>
          <p:nvPicPr>
            <p:cNvPr id="7" name="Picture 6">
              <a:hlinkClick r:id="rId2"/>
              <a:extLst>
                <a:ext uri="{FF2B5EF4-FFF2-40B4-BE49-F238E27FC236}">
                  <a16:creationId xmlns:a16="http://schemas.microsoft.com/office/drawing/2014/main" id="{DEAC5E7B-6473-4DBC-A446-437503995110}"/>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041525" y="2569699"/>
              <a:ext cx="1244444" cy="1244444"/>
            </a:xfrm>
            <a:prstGeom prst="rect">
              <a:avLst/>
            </a:prstGeom>
          </p:spPr>
        </p:pic>
        <p:sp>
          <p:nvSpPr>
            <p:cNvPr id="8" name="TextBox 7">
              <a:extLst>
                <a:ext uri="{FF2B5EF4-FFF2-40B4-BE49-F238E27FC236}">
                  <a16:creationId xmlns:a16="http://schemas.microsoft.com/office/drawing/2014/main" id="{434E9A68-7A2A-4B2D-8A53-F833098B9ACA}"/>
                </a:ext>
              </a:extLst>
            </p:cNvPr>
            <p:cNvSpPr txBox="1"/>
            <p:nvPr/>
          </p:nvSpPr>
          <p:spPr>
            <a:xfrm>
              <a:off x="2025721" y="3917948"/>
              <a:ext cx="1215077" cy="276999"/>
            </a:xfrm>
            <a:prstGeom prst="rect">
              <a:avLst/>
            </a:prstGeom>
            <a:noFill/>
          </p:spPr>
          <p:txBody>
            <a:bodyPr wrap="none" lIns="0" tIns="0" rIns="0" bIns="0" rtlCol="0">
              <a:spAutoFit/>
            </a:bodyPr>
            <a:lstStyle/>
            <a:p>
              <a:pPr algn="ctr">
                <a:lnSpc>
                  <a:spcPct val="90000"/>
                </a:lnSpc>
              </a:pPr>
              <a:r>
                <a:rPr lang="en-US" sz="2000" dirty="0">
                  <a:solidFill>
                    <a:schemeClr val="bg1"/>
                  </a:solidFill>
                  <a:latin typeface="Segoe UI Light" panose="020B0502040204020203" pitchFamily="34" charset="0"/>
                  <a:ea typeface="+mj-ea"/>
                  <a:cs typeface="+mj-cs"/>
                </a:rPr>
                <a:t>Our People</a:t>
              </a:r>
            </a:p>
          </p:txBody>
        </p:sp>
      </p:grpSp>
      <p:grpSp>
        <p:nvGrpSpPr>
          <p:cNvPr id="22" name="Group 21">
            <a:extLst>
              <a:ext uri="{FF2B5EF4-FFF2-40B4-BE49-F238E27FC236}">
                <a16:creationId xmlns:a16="http://schemas.microsoft.com/office/drawing/2014/main" id="{2411B799-644F-4CC2-B9A1-E01A71D32252}"/>
              </a:ext>
            </a:extLst>
          </p:cNvPr>
          <p:cNvGrpSpPr/>
          <p:nvPr/>
        </p:nvGrpSpPr>
        <p:grpSpPr>
          <a:xfrm>
            <a:off x="4212903" y="2572067"/>
            <a:ext cx="1244444" cy="1646030"/>
            <a:chOff x="4212903" y="2572067"/>
            <a:chExt cx="1244444" cy="1646030"/>
          </a:xfrm>
        </p:grpSpPr>
        <p:pic>
          <p:nvPicPr>
            <p:cNvPr id="6" name="Picture 5">
              <a:hlinkClick r:id="rId4"/>
              <a:extLst>
                <a:ext uri="{FF2B5EF4-FFF2-40B4-BE49-F238E27FC236}">
                  <a16:creationId xmlns:a16="http://schemas.microsoft.com/office/drawing/2014/main" id="{9AC4572B-050C-48BC-B562-84F8070DD95E}"/>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4212903" y="2572067"/>
              <a:ext cx="1244444" cy="1244444"/>
            </a:xfrm>
            <a:prstGeom prst="rect">
              <a:avLst/>
            </a:prstGeom>
          </p:spPr>
        </p:pic>
        <p:sp>
          <p:nvSpPr>
            <p:cNvPr id="9" name="TextBox 8">
              <a:extLst>
                <a:ext uri="{FF2B5EF4-FFF2-40B4-BE49-F238E27FC236}">
                  <a16:creationId xmlns:a16="http://schemas.microsoft.com/office/drawing/2014/main" id="{D2C59CD8-8DA2-406E-ACF2-E9531D6456DB}"/>
                </a:ext>
              </a:extLst>
            </p:cNvPr>
            <p:cNvSpPr txBox="1"/>
            <p:nvPr/>
          </p:nvSpPr>
          <p:spPr>
            <a:xfrm>
              <a:off x="4272682" y="3941098"/>
              <a:ext cx="1043555" cy="276999"/>
            </a:xfrm>
            <a:prstGeom prst="rect">
              <a:avLst/>
            </a:prstGeom>
            <a:noFill/>
          </p:spPr>
          <p:txBody>
            <a:bodyPr wrap="none" lIns="0" tIns="0" rIns="0" bIns="0" rtlCol="0">
              <a:spAutoFit/>
            </a:bodyPr>
            <a:lstStyle/>
            <a:p>
              <a:pPr algn="ctr">
                <a:lnSpc>
                  <a:spcPct val="90000"/>
                </a:lnSpc>
              </a:pPr>
              <a:r>
                <a:rPr lang="en-US" sz="2000" dirty="0">
                  <a:solidFill>
                    <a:schemeClr val="bg1"/>
                  </a:solidFill>
                  <a:latin typeface="Segoe UI Light" panose="020B0502040204020203" pitchFamily="34" charset="0"/>
                  <a:ea typeface="+mj-ea"/>
                  <a:cs typeface="+mj-cs"/>
                </a:rPr>
                <a:t>Our Hubs</a:t>
              </a:r>
            </a:p>
          </p:txBody>
        </p:sp>
      </p:grpSp>
      <p:grpSp>
        <p:nvGrpSpPr>
          <p:cNvPr id="23" name="Group 22">
            <a:extLst>
              <a:ext uri="{FF2B5EF4-FFF2-40B4-BE49-F238E27FC236}">
                <a16:creationId xmlns:a16="http://schemas.microsoft.com/office/drawing/2014/main" id="{2F08336B-4A86-4B31-A59F-83C3EE62AE8D}"/>
              </a:ext>
            </a:extLst>
          </p:cNvPr>
          <p:cNvGrpSpPr/>
          <p:nvPr/>
        </p:nvGrpSpPr>
        <p:grpSpPr>
          <a:xfrm>
            <a:off x="6319120" y="2548917"/>
            <a:ext cx="1463542" cy="1646030"/>
            <a:chOff x="6319120" y="2548917"/>
            <a:chExt cx="1463542" cy="1646030"/>
          </a:xfrm>
        </p:grpSpPr>
        <p:pic>
          <p:nvPicPr>
            <p:cNvPr id="5" name="Picture 4">
              <a:hlinkClick r:id="rId6"/>
              <a:extLst>
                <a:ext uri="{FF2B5EF4-FFF2-40B4-BE49-F238E27FC236}">
                  <a16:creationId xmlns:a16="http://schemas.microsoft.com/office/drawing/2014/main" id="{608C7393-4C65-487A-9773-EC853E60BBC9}"/>
                </a:ext>
              </a:extLst>
            </p:cNvPr>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6374122" y="2548917"/>
              <a:ext cx="1244444" cy="1244444"/>
            </a:xfrm>
            <a:prstGeom prst="rect">
              <a:avLst/>
            </a:prstGeom>
          </p:spPr>
        </p:pic>
        <p:sp>
          <p:nvSpPr>
            <p:cNvPr id="10" name="TextBox 9">
              <a:extLst>
                <a:ext uri="{FF2B5EF4-FFF2-40B4-BE49-F238E27FC236}">
                  <a16:creationId xmlns:a16="http://schemas.microsoft.com/office/drawing/2014/main" id="{B45FB8EC-C56A-4C70-B6B8-67FF526250F3}"/>
                </a:ext>
              </a:extLst>
            </p:cNvPr>
            <p:cNvSpPr txBox="1"/>
            <p:nvPr/>
          </p:nvSpPr>
          <p:spPr>
            <a:xfrm>
              <a:off x="6319120" y="3917948"/>
              <a:ext cx="1463542" cy="276999"/>
            </a:xfrm>
            <a:prstGeom prst="rect">
              <a:avLst/>
            </a:prstGeom>
            <a:noFill/>
          </p:spPr>
          <p:txBody>
            <a:bodyPr wrap="none" lIns="0" tIns="0" rIns="0" bIns="0" rtlCol="0">
              <a:spAutoFit/>
            </a:bodyPr>
            <a:lstStyle/>
            <a:p>
              <a:pPr algn="ctr">
                <a:lnSpc>
                  <a:spcPct val="90000"/>
                </a:lnSpc>
              </a:pPr>
              <a:r>
                <a:rPr lang="en-US" sz="2000" dirty="0">
                  <a:solidFill>
                    <a:schemeClr val="bg1"/>
                  </a:solidFill>
                  <a:latin typeface="Segoe UI Light" panose="020B0502040204020203" pitchFamily="34" charset="0"/>
                  <a:ea typeface="+mj-ea"/>
                  <a:cs typeface="+mj-cs"/>
                </a:rPr>
                <a:t>Our Solutions</a:t>
              </a:r>
            </a:p>
          </p:txBody>
        </p:sp>
      </p:grpSp>
      <p:grpSp>
        <p:nvGrpSpPr>
          <p:cNvPr id="11" name="Group 10">
            <a:extLst>
              <a:ext uri="{FF2B5EF4-FFF2-40B4-BE49-F238E27FC236}">
                <a16:creationId xmlns:a16="http://schemas.microsoft.com/office/drawing/2014/main" id="{46E5E963-A6C3-43DC-AC07-C7A6C1ABCD8F}"/>
              </a:ext>
            </a:extLst>
          </p:cNvPr>
          <p:cNvGrpSpPr/>
          <p:nvPr/>
        </p:nvGrpSpPr>
        <p:grpSpPr>
          <a:xfrm>
            <a:off x="8264598" y="2569699"/>
            <a:ext cx="2128916" cy="1625248"/>
            <a:chOff x="7012987" y="2569699"/>
            <a:chExt cx="2128916" cy="1625248"/>
          </a:xfrm>
        </p:grpSpPr>
        <p:sp>
          <p:nvSpPr>
            <p:cNvPr id="12" name="TextBox 11">
              <a:extLst>
                <a:ext uri="{FF2B5EF4-FFF2-40B4-BE49-F238E27FC236}">
                  <a16:creationId xmlns:a16="http://schemas.microsoft.com/office/drawing/2014/main" id="{1571BC4E-50E7-4A7D-830D-F9705376FC19}"/>
                </a:ext>
              </a:extLst>
            </p:cNvPr>
            <p:cNvSpPr txBox="1"/>
            <p:nvPr/>
          </p:nvSpPr>
          <p:spPr>
            <a:xfrm>
              <a:off x="7012987" y="3917948"/>
              <a:ext cx="2128916" cy="276999"/>
            </a:xfrm>
            <a:prstGeom prst="rect">
              <a:avLst/>
            </a:prstGeom>
            <a:noFill/>
          </p:spPr>
          <p:txBody>
            <a:bodyPr wrap="none" lIns="0" tIns="0" rIns="0" bIns="0" rtlCol="0">
              <a:spAutoFit/>
            </a:bodyPr>
            <a:lstStyle/>
            <a:p>
              <a:pPr algn="ctr">
                <a:lnSpc>
                  <a:spcPct val="90000"/>
                </a:lnSpc>
              </a:pPr>
              <a:r>
                <a:rPr lang="en-US" sz="2000" dirty="0">
                  <a:solidFill>
                    <a:schemeClr val="bg1"/>
                  </a:solidFill>
                  <a:latin typeface="Segoe UI Light" panose="020B0502040204020203" pitchFamily="34" charset="0"/>
                  <a:ea typeface="+mj-ea"/>
                  <a:cs typeface="+mj-cs"/>
                </a:rPr>
                <a:t>Our OTube Channel</a:t>
              </a:r>
            </a:p>
          </p:txBody>
        </p:sp>
        <p:sp>
          <p:nvSpPr>
            <p:cNvPr id="13" name="Rounded Rectangle 15">
              <a:extLst>
                <a:ext uri="{FF2B5EF4-FFF2-40B4-BE49-F238E27FC236}">
                  <a16:creationId xmlns:a16="http://schemas.microsoft.com/office/drawing/2014/main" id="{EAC5881D-1A79-4053-8EB2-0DFC872D7865}"/>
                </a:ext>
              </a:extLst>
            </p:cNvPr>
            <p:cNvSpPr/>
            <p:nvPr/>
          </p:nvSpPr>
          <p:spPr bwMode="gray">
            <a:xfrm>
              <a:off x="7381085" y="2569699"/>
              <a:ext cx="1244444" cy="1244444"/>
            </a:xfrm>
            <a:prstGeom prst="roundRect">
              <a:avLst>
                <a:gd name="adj" fmla="val 26414"/>
              </a:avLst>
            </a:prstGeom>
            <a:solidFill>
              <a:schemeClr val="bg1"/>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ndParaRPr>
            </a:p>
          </p:txBody>
        </p:sp>
        <p:pic>
          <p:nvPicPr>
            <p:cNvPr id="14" name="Picture 13">
              <a:hlinkClick r:id="rId8"/>
              <a:extLst>
                <a:ext uri="{FF2B5EF4-FFF2-40B4-BE49-F238E27FC236}">
                  <a16:creationId xmlns:a16="http://schemas.microsoft.com/office/drawing/2014/main" id="{1FD3D840-B313-4634-BC52-2F4B28584388}"/>
                </a:ext>
              </a:extLst>
            </p:cNvPr>
            <p:cNvPicPr>
              <a:picLocks noChangeAspect="1"/>
            </p:cNvPicPr>
            <p:nvPr/>
          </p:nvPicPr>
          <p:blipFill>
            <a:blip r:embed="rId9"/>
            <a:stretch>
              <a:fillRect/>
            </a:stretch>
          </p:blipFill>
          <p:spPr>
            <a:xfrm>
              <a:off x="7426053" y="2912722"/>
              <a:ext cx="1153177" cy="640654"/>
            </a:xfrm>
            <a:prstGeom prst="rect">
              <a:avLst/>
            </a:prstGeom>
          </p:spPr>
        </p:pic>
      </p:grpSp>
      <p:sp>
        <p:nvSpPr>
          <p:cNvPr id="15" name="Rectangle 14">
            <a:extLst>
              <a:ext uri="{FF2B5EF4-FFF2-40B4-BE49-F238E27FC236}">
                <a16:creationId xmlns:a16="http://schemas.microsoft.com/office/drawing/2014/main" id="{976E1305-0892-4575-83B1-ED089B694F1F}"/>
              </a:ext>
            </a:extLst>
          </p:cNvPr>
          <p:cNvSpPr/>
          <p:nvPr/>
        </p:nvSpPr>
        <p:spPr>
          <a:xfrm>
            <a:off x="0" y="4868337"/>
            <a:ext cx="12190413" cy="861903"/>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endParaRPr>
          </a:p>
        </p:txBody>
      </p:sp>
      <p:sp>
        <p:nvSpPr>
          <p:cNvPr id="16" name="TextBox 15">
            <a:extLst>
              <a:ext uri="{FF2B5EF4-FFF2-40B4-BE49-F238E27FC236}">
                <a16:creationId xmlns:a16="http://schemas.microsoft.com/office/drawing/2014/main" id="{B2930EDA-125D-4D3B-83EE-4F836CFFAEE5}"/>
              </a:ext>
            </a:extLst>
          </p:cNvPr>
          <p:cNvSpPr txBox="1"/>
          <p:nvPr/>
        </p:nvSpPr>
        <p:spPr>
          <a:xfrm>
            <a:off x="1589" y="5131259"/>
            <a:ext cx="12188824" cy="664797"/>
          </a:xfrm>
          <a:prstGeom prst="rect">
            <a:avLst/>
          </a:prstGeom>
          <a:noFill/>
        </p:spPr>
        <p:txBody>
          <a:bodyPr wrap="square" lIns="0" tIns="0" rIns="0" bIns="0" rtlCol="0">
            <a:spAutoFit/>
          </a:bodyPr>
          <a:lstStyle/>
          <a:p>
            <a:pPr algn="ctr">
              <a:lnSpc>
                <a:spcPct val="90000"/>
              </a:lnSpc>
            </a:pPr>
            <a:r>
              <a:rPr lang="en-US" sz="2000" dirty="0">
                <a:solidFill>
                  <a:schemeClr val="bg1"/>
                </a:solidFill>
                <a:latin typeface="Segoe UI Light" panose="020B0502040204020203" pitchFamily="34" charset="0"/>
                <a:ea typeface="+mj-ea"/>
                <a:cs typeface="+mj-cs"/>
              </a:rPr>
              <a:t>http://solutionengineering.us.oracle.com/hubs</a:t>
            </a:r>
          </a:p>
          <a:p>
            <a:pPr algn="ctr">
              <a:lnSpc>
                <a:spcPct val="90000"/>
              </a:lnSpc>
            </a:pPr>
            <a:endParaRPr lang="en-US" sz="2800" dirty="0">
              <a:solidFill>
                <a:schemeClr val="bg1"/>
              </a:solidFill>
            </a:endParaRPr>
          </a:p>
        </p:txBody>
      </p:sp>
      <p:pic>
        <p:nvPicPr>
          <p:cNvPr id="17" name="Picture 16">
            <a:extLst>
              <a:ext uri="{FF2B5EF4-FFF2-40B4-BE49-F238E27FC236}">
                <a16:creationId xmlns:a16="http://schemas.microsoft.com/office/drawing/2014/main" id="{3FD436E3-26B6-49DF-A34E-EA8C08C66C2D}"/>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9332945" y="91942"/>
            <a:ext cx="2645669" cy="719329"/>
          </a:xfrm>
          <a:prstGeom prst="rect">
            <a:avLst/>
          </a:prstGeom>
        </p:spPr>
      </p:pic>
      <p:sp>
        <p:nvSpPr>
          <p:cNvPr id="19" name="Rectangle: Rounded Corners 18">
            <a:extLst>
              <a:ext uri="{FF2B5EF4-FFF2-40B4-BE49-F238E27FC236}">
                <a16:creationId xmlns:a16="http://schemas.microsoft.com/office/drawing/2014/main" id="{A46406E2-3416-44AE-90FA-FD5727143E36}"/>
              </a:ext>
            </a:extLst>
          </p:cNvPr>
          <p:cNvSpPr/>
          <p:nvPr/>
        </p:nvSpPr>
        <p:spPr bwMode="gray">
          <a:xfrm>
            <a:off x="944545" y="4965461"/>
            <a:ext cx="874207" cy="663191"/>
          </a:xfrm>
          <a:prstGeom prst="roundRect">
            <a:avLst/>
          </a:prstGeom>
          <a:solidFill>
            <a:schemeClr val="bg2">
              <a:lumMod val="10000"/>
            </a:schemeClr>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ndParaRPr>
          </a:p>
        </p:txBody>
      </p:sp>
      <p:sp>
        <p:nvSpPr>
          <p:cNvPr id="18" name="Isosceles Triangle 17">
            <a:hlinkClick r:id="rId11"/>
            <a:extLst>
              <a:ext uri="{FF2B5EF4-FFF2-40B4-BE49-F238E27FC236}">
                <a16:creationId xmlns:a16="http://schemas.microsoft.com/office/drawing/2014/main" id="{2BD38AE4-0D28-4AB4-A3CA-08EB130D4324}"/>
              </a:ext>
            </a:extLst>
          </p:cNvPr>
          <p:cNvSpPr/>
          <p:nvPr/>
        </p:nvSpPr>
        <p:spPr bwMode="gray">
          <a:xfrm rot="5400000">
            <a:off x="1235949" y="5131259"/>
            <a:ext cx="331596" cy="331596"/>
          </a:xfrm>
          <a:prstGeom prst="triangle">
            <a:avLst/>
          </a:prstGeom>
          <a:solidFill>
            <a:schemeClr val="accent2"/>
          </a:solidFill>
          <a:ln w="158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ndParaRPr>
          </a:p>
        </p:txBody>
      </p:sp>
      <p:sp>
        <p:nvSpPr>
          <p:cNvPr id="25" name="Footer Placeholder 1">
            <a:extLst>
              <a:ext uri="{FF2B5EF4-FFF2-40B4-BE49-F238E27FC236}">
                <a16:creationId xmlns:a16="http://schemas.microsoft.com/office/drawing/2014/main" id="{F74A67D6-F0D6-42B2-87F4-C26CD76A5401}"/>
              </a:ext>
            </a:extLst>
          </p:cNvPr>
          <p:cNvSpPr txBox="1">
            <a:spLocks/>
          </p:cNvSpPr>
          <p:nvPr/>
        </p:nvSpPr>
        <p:spPr>
          <a:xfrm>
            <a:off x="2165016" y="6598425"/>
            <a:ext cx="7822869" cy="21544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800" dirty="0">
                <a:solidFill>
                  <a:schemeClr val="bg1">
                    <a:lumMod val="85000"/>
                  </a:schemeClr>
                </a:solidFill>
              </a:rPr>
              <a:t>Copyright © 2018, Oracle and/or its affiliates.  All Rights Reserved. | Confidential – Oracle Internal</a:t>
            </a:r>
          </a:p>
        </p:txBody>
      </p:sp>
    </p:spTree>
    <p:extLst>
      <p:ext uri="{BB962C8B-B14F-4D97-AF65-F5344CB8AC3E}">
        <p14:creationId xmlns:p14="http://schemas.microsoft.com/office/powerpoint/2010/main" val="3797925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heme/theme1.xml><?xml version="1.0" encoding="utf-8"?>
<a:theme xmlns:a="http://schemas.openxmlformats.org/drawingml/2006/main" name="Oracle_Master_16x9_2017">
  <a:themeElements>
    <a:clrScheme name="Oracle">
      <a:dk1>
        <a:srgbClr val="58595B"/>
      </a:dk1>
      <a:lt1>
        <a:srgbClr val="FFFFFF"/>
      </a:lt1>
      <a:dk2>
        <a:srgbClr val="374A58"/>
      </a:dk2>
      <a:lt2>
        <a:srgbClr val="C8D9DE"/>
      </a:lt2>
      <a:accent1>
        <a:srgbClr val="F80000"/>
      </a:accent1>
      <a:accent2>
        <a:srgbClr val="8EADBF"/>
      </a:accent2>
      <a:accent3>
        <a:srgbClr val="FF8D14"/>
      </a:accent3>
      <a:accent4>
        <a:srgbClr val="007395"/>
      </a:accent4>
      <a:accent5>
        <a:srgbClr val="A52641"/>
      </a:accent5>
      <a:accent6>
        <a:srgbClr val="3A913F"/>
      </a:accent6>
      <a:hlink>
        <a:srgbClr val="1F4F82"/>
      </a:hlink>
      <a:folHlink>
        <a:srgbClr val="8A8C8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2"/>
        </a:solidFill>
        <a:ln w="15875">
          <a:solidFill>
            <a:schemeClr val="accent2"/>
          </a:solidFill>
          <a:miter lim="800000"/>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90000"/>
          </a:lnSpc>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accent2"/>
          </a:solidFill>
          <a:miter lim="800000"/>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90000"/>
          </a:lnSpc>
          <a:defRPr dirty="0" smtClean="0"/>
        </a:defPPr>
      </a:lstStyle>
    </a:txDef>
  </a:objectDefaults>
  <a:extraClrSchemeLst/>
  <a:extLst>
    <a:ext uri="{05A4C25C-085E-4340-85A3-A5531E510DB2}">
      <thm15:themeFamily xmlns:thm15="http://schemas.microsoft.com/office/thememl/2012/main" name="SolutionBankPOCAssetTemplate-03012018.pptx" id="{3B2F70D4-AC40-4C35-A853-49E090923212}" vid="{FBAE28AC-AA95-4BE8-94BF-2A4CD86BD876}"/>
    </a:ext>
  </a:extLst>
</a:theme>
</file>

<file path=ppt/theme/theme2.xml><?xml version="1.0" encoding="utf-8"?>
<a:theme xmlns:a="http://schemas.openxmlformats.org/drawingml/2006/main" name="1_Oracle_Master_16x9_2017">
  <a:themeElements>
    <a:clrScheme name="Oracle">
      <a:dk1>
        <a:srgbClr val="58595B"/>
      </a:dk1>
      <a:lt1>
        <a:srgbClr val="FFFFFF"/>
      </a:lt1>
      <a:dk2>
        <a:srgbClr val="374A58"/>
      </a:dk2>
      <a:lt2>
        <a:srgbClr val="C8D9DE"/>
      </a:lt2>
      <a:accent1>
        <a:srgbClr val="F80000"/>
      </a:accent1>
      <a:accent2>
        <a:srgbClr val="8EADBF"/>
      </a:accent2>
      <a:accent3>
        <a:srgbClr val="FF8D14"/>
      </a:accent3>
      <a:accent4>
        <a:srgbClr val="007395"/>
      </a:accent4>
      <a:accent5>
        <a:srgbClr val="A52641"/>
      </a:accent5>
      <a:accent6>
        <a:srgbClr val="3A913F"/>
      </a:accent6>
      <a:hlink>
        <a:srgbClr val="1F4F82"/>
      </a:hlink>
      <a:folHlink>
        <a:srgbClr val="8A8C8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2"/>
        </a:solidFill>
        <a:ln w="15875">
          <a:solidFill>
            <a:schemeClr val="accent2"/>
          </a:solidFill>
          <a:miter lim="800000"/>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90000"/>
          </a:lnSpc>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accent2"/>
          </a:solidFill>
          <a:miter lim="800000"/>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90000"/>
          </a:lnSpc>
          <a:defRPr dirty="0" smtClean="0"/>
        </a:defPPr>
      </a:lstStyle>
    </a:txDef>
  </a:objectDefaults>
  <a:extraClrSchemeLst/>
  <a:extLst>
    <a:ext uri="{05A4C25C-085E-4340-85A3-A5531E510DB2}">
      <thm15:themeFamily xmlns:thm15="http://schemas.microsoft.com/office/thememl/2012/main" name="Oracle_Master_16x9_2017" id="{6127800F-EE45-5E41-BD3D-0CF7877FED6A}" vid="{289D87DA-8F94-6B48-8D66-6D47F271FEFE}"/>
    </a:ext>
  </a:extLst>
</a:theme>
</file>

<file path=ppt/theme/theme3.xml><?xml version="1.0" encoding="utf-8"?>
<a:theme xmlns:a="http://schemas.openxmlformats.org/drawingml/2006/main" name="Office Theme">
  <a:themeElements>
    <a:clrScheme name="Oracle">
      <a:dk1>
        <a:srgbClr val="58595B"/>
      </a:dk1>
      <a:lt1>
        <a:srgbClr val="FFFFFF"/>
      </a:lt1>
      <a:dk2>
        <a:srgbClr val="374A58"/>
      </a:dk2>
      <a:lt2>
        <a:srgbClr val="C8D9DE"/>
      </a:lt2>
      <a:accent1>
        <a:srgbClr val="F80000"/>
      </a:accent1>
      <a:accent2>
        <a:srgbClr val="8EADBF"/>
      </a:accent2>
      <a:accent3>
        <a:srgbClr val="FF8D14"/>
      </a:accent3>
      <a:accent4>
        <a:srgbClr val="007395"/>
      </a:accent4>
      <a:accent5>
        <a:srgbClr val="A52641"/>
      </a:accent5>
      <a:accent6>
        <a:srgbClr val="3A913F"/>
      </a:accent6>
      <a:hlink>
        <a:srgbClr val="1F4F82"/>
      </a:hlink>
      <a:folHlink>
        <a:srgbClr val="8A8C8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racle">
      <a:dk1>
        <a:srgbClr val="58595B"/>
      </a:dk1>
      <a:lt1>
        <a:srgbClr val="FFFFFF"/>
      </a:lt1>
      <a:dk2>
        <a:srgbClr val="374A58"/>
      </a:dk2>
      <a:lt2>
        <a:srgbClr val="C8D9DE"/>
      </a:lt2>
      <a:accent1>
        <a:srgbClr val="F80000"/>
      </a:accent1>
      <a:accent2>
        <a:srgbClr val="8EADBF"/>
      </a:accent2>
      <a:accent3>
        <a:srgbClr val="FF8D14"/>
      </a:accent3>
      <a:accent4>
        <a:srgbClr val="007395"/>
      </a:accent4>
      <a:accent5>
        <a:srgbClr val="A52641"/>
      </a:accent5>
      <a:accent6>
        <a:srgbClr val="3A913F"/>
      </a:accent6>
      <a:hlink>
        <a:srgbClr val="1F4F82"/>
      </a:hlink>
      <a:folHlink>
        <a:srgbClr val="8A8C8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3632</TotalTime>
  <Words>558</Words>
  <Application>Microsoft Office PowerPoint</Application>
  <PresentationFormat>Custom</PresentationFormat>
  <Paragraphs>128</Paragraphs>
  <Slides>7</Slides>
  <Notes>6</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7</vt:i4>
      </vt:variant>
    </vt:vector>
  </HeadingPairs>
  <TitlesOfParts>
    <vt:vector size="15" baseType="lpstr">
      <vt:lpstr>Arial</vt:lpstr>
      <vt:lpstr>Calibri</vt:lpstr>
      <vt:lpstr>MV Boli</vt:lpstr>
      <vt:lpstr>Segoe Print</vt:lpstr>
      <vt:lpstr>Segoe UI Light</vt:lpstr>
      <vt:lpstr>Wingdings</vt:lpstr>
      <vt:lpstr>Oracle_Master_16x9_2017</vt:lpstr>
      <vt:lpstr>1_Oracle_Master_16x9_2017</vt:lpstr>
      <vt:lpstr>PowerPoint Presentation</vt:lpstr>
      <vt:lpstr>PowerPoint Presentation</vt:lpstr>
      <vt:lpstr>PowerPoint Presentation</vt:lpstr>
      <vt:lpstr>PowerPoint Presentation</vt:lpstr>
      <vt:lpstr>PowerPoint Presentation</vt:lpstr>
      <vt:lpstr>PowerPoint Presentation</vt:lpstr>
      <vt:lpstr>For More Information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to Use the PowerPoint Template</dc:title>
  <dc:subject/>
  <dc:creator>Gail Wright</dc:creator>
  <cp:keywords/>
  <dc:description/>
  <cp:lastModifiedBy>Steven Black</cp:lastModifiedBy>
  <cp:revision>335</cp:revision>
  <cp:lastPrinted>2014-07-16T02:22:57Z</cp:lastPrinted>
  <dcterms:created xsi:type="dcterms:W3CDTF">2017-10-31T14:18:20Z</dcterms:created>
  <dcterms:modified xsi:type="dcterms:W3CDTF">2018-03-15T15:21:29Z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XPowerLiteLastOptimized">
    <vt:lpwstr>4753136</vt:lpwstr>
  </property>
  <property fmtid="{D5CDD505-2E9C-101B-9397-08002B2CF9AE}" pid="3" name="NXPowerLiteSettings">
    <vt:lpwstr>F98007B004F000</vt:lpwstr>
  </property>
  <property fmtid="{D5CDD505-2E9C-101B-9397-08002B2CF9AE}" pid="4" name="NXPowerLiteVersion">
    <vt:lpwstr>D6.2.10</vt:lpwstr>
  </property>
</Properties>
</file>